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65" r:id="rId2"/>
  </p:sldMasterIdLst>
  <p:notesMasterIdLst>
    <p:notesMasterId r:id="rId30"/>
  </p:notesMasterIdLst>
  <p:handoutMasterIdLst>
    <p:handoutMasterId r:id="rId31"/>
  </p:handoutMasterIdLst>
  <p:sldIdLst>
    <p:sldId id="1314" r:id="rId3"/>
    <p:sldId id="1324" r:id="rId4"/>
    <p:sldId id="1346" r:id="rId5"/>
    <p:sldId id="1413" r:id="rId6"/>
    <p:sldId id="1416" r:id="rId7"/>
    <p:sldId id="1415" r:id="rId8"/>
    <p:sldId id="1417" r:id="rId9"/>
    <p:sldId id="1418" r:id="rId10"/>
    <p:sldId id="1419" r:id="rId11"/>
    <p:sldId id="1420" r:id="rId12"/>
    <p:sldId id="1421" r:id="rId13"/>
    <p:sldId id="1422" r:id="rId14"/>
    <p:sldId id="267" r:id="rId15"/>
    <p:sldId id="1423" r:id="rId16"/>
    <p:sldId id="269" r:id="rId17"/>
    <p:sldId id="270" r:id="rId18"/>
    <p:sldId id="1424" r:id="rId19"/>
    <p:sldId id="1425" r:id="rId20"/>
    <p:sldId id="1426" r:id="rId21"/>
    <p:sldId id="264" r:id="rId22"/>
    <p:sldId id="274" r:id="rId23"/>
    <p:sldId id="1427" r:id="rId24"/>
    <p:sldId id="1429" r:id="rId25"/>
    <p:sldId id="276" r:id="rId26"/>
    <p:sldId id="1428" r:id="rId27"/>
    <p:sldId id="1412" r:id="rId28"/>
    <p:sldId id="1356" r:id="rId29"/>
  </p:sldIdLst>
  <p:sldSz cx="9144000" cy="6858000" type="screen4x3"/>
  <p:notesSz cx="7010400" cy="9236075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40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40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40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40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7CF0B3-D5F9-2949-AEC1-83D06687FB59}">
          <p14:sldIdLst>
            <p14:sldId id="1314"/>
            <p14:sldId id="1324"/>
            <p14:sldId id="1346"/>
            <p14:sldId id="1413"/>
            <p14:sldId id="1416"/>
            <p14:sldId id="1415"/>
            <p14:sldId id="1417"/>
            <p14:sldId id="1418"/>
            <p14:sldId id="1419"/>
            <p14:sldId id="1420"/>
            <p14:sldId id="1421"/>
            <p14:sldId id="1422"/>
            <p14:sldId id="267"/>
            <p14:sldId id="1423"/>
            <p14:sldId id="269"/>
            <p14:sldId id="270"/>
            <p14:sldId id="1424"/>
            <p14:sldId id="1425"/>
            <p14:sldId id="1426"/>
            <p14:sldId id="264"/>
            <p14:sldId id="274"/>
            <p14:sldId id="1427"/>
            <p14:sldId id="1429"/>
            <p14:sldId id="276"/>
            <p14:sldId id="1428"/>
            <p14:sldId id="1412"/>
            <p14:sldId id="1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66FF33"/>
    <a:srgbClr val="E2E200"/>
    <a:srgbClr val="B7CFCE"/>
    <a:srgbClr val="000066"/>
    <a:srgbClr val="080808"/>
    <a:srgbClr val="B48900"/>
    <a:srgbClr val="008000"/>
    <a:srgbClr val="FF9999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5" autoAdjust="0"/>
    <p:restoredTop sz="96374" autoAdjust="0"/>
  </p:normalViewPr>
  <p:slideViewPr>
    <p:cSldViewPr>
      <p:cViewPr varScale="1">
        <p:scale>
          <a:sx n="67" d="100"/>
          <a:sy n="67" d="100"/>
        </p:scale>
        <p:origin x="1432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6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232" y="-102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2" tIns="45775" rIns="91552" bIns="45775" numCol="1" anchor="t" anchorCtr="0" compatLnSpc="1">
            <a:prstTxWarp prst="textNoShape">
              <a:avLst/>
            </a:prstTxWarp>
          </a:bodyPr>
          <a:lstStyle>
            <a:lvl1pPr algn="l" defTabSz="916045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257" y="1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2" tIns="45775" rIns="91552" bIns="45775" numCol="1" anchor="t" anchorCtr="0" compatLnSpc="1">
            <a:prstTxWarp prst="textNoShape">
              <a:avLst/>
            </a:prstTxWarp>
          </a:bodyPr>
          <a:lstStyle>
            <a:lvl1pPr defTabSz="916045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6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8771829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2" tIns="45775" rIns="91552" bIns="45775" numCol="1" anchor="b" anchorCtr="0" compatLnSpc="1">
            <a:prstTxWarp prst="textNoShape">
              <a:avLst/>
            </a:prstTxWarp>
          </a:bodyPr>
          <a:lstStyle>
            <a:lvl1pPr algn="l" defTabSz="916045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6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257" y="8771829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2" tIns="45775" rIns="91552" bIns="45775" numCol="1" anchor="b" anchorCtr="0" compatLnSpc="1">
            <a:prstTxWarp prst="textNoShape">
              <a:avLst/>
            </a:prstTxWarp>
          </a:bodyPr>
          <a:lstStyle>
            <a:lvl1pPr defTabSz="916045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fld id="{CD55FDD6-10A5-42B0-85AC-A78DCFFC7A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89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t" anchorCtr="0" compatLnSpc="1">
            <a:prstTxWarp prst="textNoShape">
              <a:avLst/>
            </a:prstTxWarp>
          </a:bodyPr>
          <a:lstStyle>
            <a:lvl1pPr algn="l" defTabSz="929806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257" y="1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t" anchorCtr="0" compatLnSpc="1">
            <a:prstTxWarp prst="textNoShape">
              <a:avLst/>
            </a:prstTxWarp>
          </a:bodyPr>
          <a:lstStyle>
            <a:lvl1pPr defTabSz="929806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3738"/>
            <a:ext cx="4618037" cy="3462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346" y="4387443"/>
            <a:ext cx="5607712" cy="4156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8771829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b" anchorCtr="0" compatLnSpc="1">
            <a:prstTxWarp prst="textNoShape">
              <a:avLst/>
            </a:prstTxWarp>
          </a:bodyPr>
          <a:lstStyle>
            <a:lvl1pPr algn="l" defTabSz="929806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257" y="8771829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b" anchorCtr="0" compatLnSpc="1">
            <a:prstTxWarp prst="textNoShape">
              <a:avLst/>
            </a:prstTxWarp>
          </a:bodyPr>
          <a:lstStyle>
            <a:lvl1pPr defTabSz="929806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fld id="{E41B553B-741E-4F8F-94A4-0D19498BE0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149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8075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5668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5160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5486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8" name="Google Shape;31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1598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1" name="Google Shape;3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4" name="Google Shape;36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5" name="Google Shape;36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5850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8698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0516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9989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p8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8:notes"/>
          <p:cNvSpPr txBox="1">
            <a:spLocks noGrp="1"/>
          </p:cNvSpPr>
          <p:nvPr>
            <p:ph type="sldNum" idx="12"/>
          </p:nvPr>
        </p:nvSpPr>
        <p:spPr>
          <a:xfrm>
            <a:off x="3899071" y="8831264"/>
            <a:ext cx="2982742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sz="1000" b="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8" name="Google Shape;48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9" name="Google Shape;48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80345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p11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p11:notes"/>
          <p:cNvSpPr txBox="1">
            <a:spLocks noGrp="1"/>
          </p:cNvSpPr>
          <p:nvPr>
            <p:ph type="sldNum" idx="12"/>
          </p:nvPr>
        </p:nvSpPr>
        <p:spPr>
          <a:xfrm>
            <a:off x="3899071" y="8831264"/>
            <a:ext cx="2982742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000" b="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4" name="Google Shape;51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5" name="Google Shape;515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8236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8348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815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4358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13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13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9524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5434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8136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8401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C57DCE0B-9022-497A-86A0-DA1D45C79D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1E3F1639-9477-447E-937E-06A6A3269A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561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561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B45CFE9E-09FE-4081-8D3F-4D70ED3B61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28600" y="1676400"/>
            <a:ext cx="8686800" cy="4113213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D8FAF3E3-D4A9-4CA3-8758-02F35684B9E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676400"/>
            <a:ext cx="8686800" cy="4113213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95120C87-BD02-4CB1-A065-59FE4CB566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1676400"/>
            <a:ext cx="4267200" cy="4113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267200" cy="4113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2BF0D31D-5DF3-419F-909D-39CC27B261C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228600"/>
            <a:ext cx="9144000" cy="5561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6F024C2F-D527-4119-ADF3-9B4408EE0C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6B6EBFCA-8576-4D25-AB78-C2FBBDAB4C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5/24/2023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RN Curv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6200" y="0"/>
            <a:ext cx="14478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16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ABDBEFC0-DEB4-4A6F-87B8-088089C9C9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76400"/>
            <a:ext cx="4267200" cy="4113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267200" cy="4113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88325C67-99EC-49B7-9CAB-7BDB476654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9A2535CA-2D1A-42B0-B971-F7E78E76108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ECF6E0AD-FE23-41F1-BEB4-073569A095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B1A4B42B-8265-41DD-92CB-673197C6B7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2E7D56EA-5646-4268-881A-CC95BB64123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0395BD59-F24D-4501-AED4-E602614890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676400"/>
            <a:ext cx="8686800" cy="411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51" name="Line 7"/>
          <p:cNvSpPr>
            <a:spLocks noChangeShapeType="1"/>
          </p:cNvSpPr>
          <p:nvPr userDrawn="1"/>
        </p:nvSpPr>
        <p:spPr bwMode="auto">
          <a:xfrm>
            <a:off x="838200" y="1219200"/>
            <a:ext cx="723900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n-US" sz="1800" b="0" dirty="0"/>
          </a:p>
        </p:txBody>
      </p:sp>
      <p:sp>
        <p:nvSpPr>
          <p:cNvPr id="6152" name="Line 8"/>
          <p:cNvSpPr>
            <a:spLocks noChangeShapeType="1"/>
          </p:cNvSpPr>
          <p:nvPr userDrawn="1"/>
        </p:nvSpPr>
        <p:spPr bwMode="auto">
          <a:xfrm>
            <a:off x="1143000" y="1295400"/>
            <a:ext cx="7239000" cy="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n-US" sz="1800" b="0" dirty="0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82025" y="6672263"/>
            <a:ext cx="6477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>
              <a:spcBef>
                <a:spcPct val="20000"/>
              </a:spcBef>
              <a:buFont typeface="Arial Narrow" pitchFamily="34" charset="0"/>
              <a:buNone/>
              <a:defRPr sz="1000" b="1">
                <a:solidFill>
                  <a:srgbClr val="000058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dirty="0"/>
              <a:t>Slide </a:t>
            </a:r>
            <a:fld id="{7319D7C1-BD6C-4F15-B183-5409B569C6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152400" y="152400"/>
            <a:ext cx="8839200" cy="6553200"/>
          </a:xfrm>
          <a:prstGeom prst="rect">
            <a:avLst/>
          </a:prstGeom>
          <a:noFill/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800" b="0" dirty="0">
              <a:solidFill>
                <a:srgbClr val="000066"/>
              </a:solidFill>
            </a:endParaRPr>
          </a:p>
        </p:txBody>
      </p:sp>
      <p:graphicFrame>
        <p:nvGraphicFramePr>
          <p:cNvPr id="1026" name="Object 7"/>
          <p:cNvGraphicFramePr>
            <a:graphicFrameLocks noChangeAspect="1"/>
          </p:cNvGraphicFramePr>
          <p:nvPr/>
        </p:nvGraphicFramePr>
        <p:xfrm>
          <a:off x="104775" y="0"/>
          <a:ext cx="10033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Photo Editor Photo" r:id="rId18" imgW="3895238" imgH="5619048" progId="">
                  <p:embed/>
                </p:oleObj>
              </mc:Choice>
              <mc:Fallback>
                <p:oleObj name="Photo Editor Photo" r:id="rId18" imgW="3895238" imgH="5619048" progId="">
                  <p:embed/>
                  <p:pic>
                    <p:nvPicPr>
                      <p:cNvPr id="102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clrChange>
                          <a:clrFrom>
                            <a:srgbClr val="FBFBFB"/>
                          </a:clrFrom>
                          <a:clrTo>
                            <a:srgbClr val="FBFBFB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" y="0"/>
                        <a:ext cx="10033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33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33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000" b="1">
          <a:solidFill>
            <a:srgbClr val="000066"/>
          </a:solidFill>
          <a:latin typeface="+mn-lt"/>
          <a:ea typeface="+mn-ea"/>
          <a:cs typeface="+mn-cs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•"/>
        <a:defRPr sz="2600" b="1">
          <a:solidFill>
            <a:srgbClr val="000066"/>
          </a:solidFill>
          <a:latin typeface="+mn-lt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b="1">
          <a:solidFill>
            <a:srgbClr val="000066"/>
          </a:solidFill>
          <a:latin typeface="+mn-lt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rgbClr val="000066"/>
          </a:solidFill>
          <a:latin typeface="+mn-lt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b="1">
          <a:solidFill>
            <a:srgbClr val="000066"/>
          </a:solidFill>
          <a:latin typeface="+mn-lt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b="1">
          <a:solidFill>
            <a:srgbClr val="000066"/>
          </a:solidFill>
          <a:latin typeface="+mn-lt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b="1">
          <a:solidFill>
            <a:srgbClr val="000066"/>
          </a:solidFill>
          <a:latin typeface="+mn-lt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b="1">
          <a:solidFill>
            <a:srgbClr val="000066"/>
          </a:solidFill>
          <a:latin typeface="+mn-lt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b="1">
          <a:solidFill>
            <a:srgbClr val="0000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C67AD86-B9CB-495F-B181-E371DDAAE9EF}" type="datetimeFigureOut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5/24/2023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F41D88F1-9F7A-41EE-8511-0C18C1CAA471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.tif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://www.charts.noaa.gov/MCD/Dole.shtml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msi.nga.mil/NGAPortal/MSI.portal?_nfpb=true&amp;_st=&amp;_pageLabel=msi_portal_page_61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5EB597-4FBD-49DA-897E-35B79A85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5099"/>
            <a:ext cx="9144000" cy="5133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C19413-1A0D-1C4A-BDC9-38C9CBE45158}"/>
              </a:ext>
            </a:extLst>
          </p:cNvPr>
          <p:cNvSpPr txBox="1"/>
          <p:nvPr/>
        </p:nvSpPr>
        <p:spPr>
          <a:xfrm>
            <a:off x="0" y="0"/>
            <a:ext cx="91440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 Preparation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NN220-05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endParaRPr lang="en-US" sz="3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endParaRPr lang="en-US" sz="3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endParaRPr lang="en-US" sz="3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tabLst>
                <a:tab pos="3532188" algn="l"/>
              </a:tabLst>
            </a:pPr>
            <a:endParaRPr lang="en-US" sz="3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4D83FE5-092E-BF4F-BCE4-6BCC25F05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00" b="90000" l="9874" r="93067">
                        <a14:foregroundMark x1="77941" y1="10400" x2="77941" y2="10400"/>
                        <a14:foregroundMark x1="84244" y1="6200" x2="84244" y2="6200"/>
                        <a14:foregroundMark x1="24160" y1="79200" x2="24160" y2="79200"/>
                        <a14:foregroundMark x1="40966" y1="80200" x2="40966" y2="80200"/>
                        <a14:foregroundMark x1="93067" y1="10000" x2="93067" y2="10000"/>
                        <a14:foregroundMark x1="61345" y1="79400" x2="61345" y2="79400"/>
                        <a14:backgroundMark x1="42647" y1="82400" x2="42647" y2="82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0"/>
            <a:ext cx="1277939" cy="134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8B9B57-FD07-4A43-94B5-77CE37F051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183" y="5359925"/>
            <a:ext cx="1003382" cy="1003382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D5A79FCE-E267-164B-8973-F99FDBAB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762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6">
            <a:extLst>
              <a:ext uri="{FF2B5EF4-FFF2-40B4-BE49-F238E27FC236}">
                <a16:creationId xmlns:a16="http://schemas.microsoft.com/office/drawing/2014/main" id="{13156D17-1F95-AE44-A06D-00B5E2DF8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22327A8-90B7-A246-8653-24C3EF96A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8AC3C9E1-674F-3F49-9E5F-12B4B094E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6597352"/>
            <a:ext cx="3116336" cy="260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Navigation– Updated May 2023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610C12-8738-F84B-812D-E1CAEFBAA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</p:spTree>
    <p:extLst>
      <p:ext uri="{BB962C8B-B14F-4D97-AF65-F5344CB8AC3E}">
        <p14:creationId xmlns:p14="http://schemas.microsoft.com/office/powerpoint/2010/main" val="244389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Chart No. 1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EAF828-95EA-B881-99BF-14FBAEE0A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9" y="2868428"/>
            <a:ext cx="4999153" cy="35847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1270F7-84B5-C6FF-7137-116C9A0BF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0859" y="2822803"/>
            <a:ext cx="4493141" cy="3718882"/>
          </a:xfrm>
          <a:prstGeom prst="rect">
            <a:avLst/>
          </a:prstGeom>
        </p:spPr>
      </p:pic>
      <p:sp>
        <p:nvSpPr>
          <p:cNvPr id="5" name="Google Shape;293;p8">
            <a:extLst>
              <a:ext uri="{FF2B5EF4-FFF2-40B4-BE49-F238E27FC236}">
                <a16:creationId xmlns:a16="http://schemas.microsoft.com/office/drawing/2014/main" id="{C1E2E853-6679-8E59-4CBD-C061FD6993AB}"/>
              </a:ext>
            </a:extLst>
          </p:cNvPr>
          <p:cNvSpPr/>
          <p:nvPr/>
        </p:nvSpPr>
        <p:spPr>
          <a:xfrm>
            <a:off x="72907" y="1890749"/>
            <a:ext cx="8548688" cy="83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United States of America Nautical Symbols Abbreviations and Terms.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526144-E60E-316B-FED1-578D598CB6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13" y="2848494"/>
            <a:ext cx="4535487" cy="111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2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Chart Corrections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C83D9E-1428-BEA1-7B92-99F6034FA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61" y="2725222"/>
            <a:ext cx="3451939" cy="3752107"/>
          </a:xfrm>
          <a:prstGeom prst="rect">
            <a:avLst/>
          </a:prstGeom>
        </p:spPr>
      </p:pic>
      <p:pic>
        <p:nvPicPr>
          <p:cNvPr id="14" name="Google Shape;303;p9" descr="Screen Clipping">
            <a:extLst>
              <a:ext uri="{FF2B5EF4-FFF2-40B4-BE49-F238E27FC236}">
                <a16:creationId xmlns:a16="http://schemas.microsoft.com/office/drawing/2014/main" id="{8B8DA650-A1D6-0AA7-85F5-D9EF257D24E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263" y="1737670"/>
            <a:ext cx="6163535" cy="91452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02;p9">
            <a:extLst>
              <a:ext uri="{FF2B5EF4-FFF2-40B4-BE49-F238E27FC236}">
                <a16:creationId xmlns:a16="http://schemas.microsoft.com/office/drawing/2014/main" id="{9206EA80-C389-9EEE-C311-5D207213E125}"/>
              </a:ext>
            </a:extLst>
          </p:cNvPr>
          <p:cNvSpPr/>
          <p:nvPr/>
        </p:nvSpPr>
        <p:spPr>
          <a:xfrm>
            <a:off x="3962400" y="2754192"/>
            <a:ext cx="4572000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 good rule of thumb is to do the latest correction first and work backwards as that gets rid of the need to correct the same thing on two different occasions.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First, locate the position on the chart. Add correction in pencil first; Pen the correction after verified correct.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If deleting information use WHITEOUT to erase the old information. (DO NOT SCRATCH OUT OR USE PENCIL OR PEN TO COVER IT UP!)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380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Highlight Datum and Variation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ED4CCD-55E8-CC7C-708C-E35F69912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833276"/>
            <a:ext cx="6169687" cy="10729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69EAF8-8A9C-65FF-2C88-A8F21894A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85" y="3054175"/>
            <a:ext cx="4524230" cy="3399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063D37-A5C8-33C5-F09D-BC685D6C8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3454" y="3049583"/>
            <a:ext cx="4584589" cy="3432345"/>
          </a:xfrm>
          <a:prstGeom prst="rect">
            <a:avLst/>
          </a:prstGeom>
        </p:spPr>
      </p:pic>
      <p:sp>
        <p:nvSpPr>
          <p:cNvPr id="6" name="Google Shape;313;p10">
            <a:extLst>
              <a:ext uri="{FF2B5EF4-FFF2-40B4-BE49-F238E27FC236}">
                <a16:creationId xmlns:a16="http://schemas.microsoft.com/office/drawing/2014/main" id="{C2A172CE-BF26-5B37-F94B-4A219E4AE465}"/>
              </a:ext>
            </a:extLst>
          </p:cNvPr>
          <p:cNvSpPr/>
          <p:nvPr/>
        </p:nvSpPr>
        <p:spPr>
          <a:xfrm>
            <a:off x="1303650" y="5867400"/>
            <a:ext cx="2095500" cy="267228"/>
          </a:xfrm>
          <a:prstGeom prst="rect">
            <a:avLst/>
          </a:prstGeom>
          <a:solidFill>
            <a:srgbClr val="FFFF00">
              <a:alpha val="4156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14;p10">
            <a:extLst>
              <a:ext uri="{FF2B5EF4-FFF2-40B4-BE49-F238E27FC236}">
                <a16:creationId xmlns:a16="http://schemas.microsoft.com/office/drawing/2014/main" id="{C2F33D06-82B9-AE7F-5064-AB181D111FC2}"/>
              </a:ext>
            </a:extLst>
          </p:cNvPr>
          <p:cNvSpPr/>
          <p:nvPr/>
        </p:nvSpPr>
        <p:spPr>
          <a:xfrm>
            <a:off x="1610519" y="6165241"/>
            <a:ext cx="1447800" cy="180976"/>
          </a:xfrm>
          <a:prstGeom prst="rect">
            <a:avLst/>
          </a:prstGeom>
          <a:solidFill>
            <a:srgbClr val="FFFF00">
              <a:alpha val="4156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A0026-1B11-32D0-2DAC-EF4611B2A924}"/>
              </a:ext>
            </a:extLst>
          </p:cNvPr>
          <p:cNvSpPr txBox="1"/>
          <p:nvPr/>
        </p:nvSpPr>
        <p:spPr>
          <a:xfrm>
            <a:off x="6553200" y="1833276"/>
            <a:ext cx="2430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forget the soundings listed on the top and bottom of the chart!!!!</a:t>
            </a:r>
          </a:p>
        </p:txBody>
      </p:sp>
    </p:spTree>
    <p:extLst>
      <p:ext uri="{BB962C8B-B14F-4D97-AF65-F5344CB8AC3E}">
        <p14:creationId xmlns:p14="http://schemas.microsoft.com/office/powerpoint/2010/main" val="331091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1"/>
          <p:cNvPicPr preferRelativeResize="0"/>
          <p:nvPr/>
        </p:nvPicPr>
        <p:blipFill rotWithShape="1">
          <a:blip r:embed="rId3">
            <a:alphaModFix/>
          </a:blip>
          <a:srcRect l="27789" t="31142" r="27439" b="21347"/>
          <a:stretch/>
        </p:blipFill>
        <p:spPr>
          <a:xfrm>
            <a:off x="0" y="0"/>
            <a:ext cx="91503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1"/>
          <p:cNvSpPr/>
          <p:nvPr/>
        </p:nvSpPr>
        <p:spPr>
          <a:xfrm>
            <a:off x="9525" y="1162050"/>
            <a:ext cx="9086850" cy="1295400"/>
          </a:xfrm>
          <a:custGeom>
            <a:avLst/>
            <a:gdLst/>
            <a:ahLst/>
            <a:cxnLst/>
            <a:rect l="l" t="t" r="r" b="b"/>
            <a:pathLst>
              <a:path w="9086850" h="1296206" extrusionOk="0">
                <a:moveTo>
                  <a:pt x="0" y="76597"/>
                </a:moveTo>
                <a:cubicBezTo>
                  <a:pt x="85725" y="62309"/>
                  <a:pt x="171450" y="48022"/>
                  <a:pt x="304800" y="38497"/>
                </a:cubicBezTo>
                <a:cubicBezTo>
                  <a:pt x="438150" y="28972"/>
                  <a:pt x="800100" y="19447"/>
                  <a:pt x="800100" y="19447"/>
                </a:cubicBezTo>
                <a:cubicBezTo>
                  <a:pt x="931862" y="14685"/>
                  <a:pt x="1035050" y="8335"/>
                  <a:pt x="1095375" y="9922"/>
                </a:cubicBezTo>
                <a:cubicBezTo>
                  <a:pt x="1155700" y="11509"/>
                  <a:pt x="1122363" y="28972"/>
                  <a:pt x="1162050" y="28972"/>
                </a:cubicBezTo>
                <a:cubicBezTo>
                  <a:pt x="1201737" y="28972"/>
                  <a:pt x="1266825" y="11509"/>
                  <a:pt x="1333500" y="9922"/>
                </a:cubicBezTo>
                <a:cubicBezTo>
                  <a:pt x="1400175" y="8335"/>
                  <a:pt x="1511300" y="21034"/>
                  <a:pt x="1562100" y="19447"/>
                </a:cubicBezTo>
                <a:cubicBezTo>
                  <a:pt x="1612900" y="17859"/>
                  <a:pt x="1638300" y="397"/>
                  <a:pt x="1638300" y="397"/>
                </a:cubicBezTo>
                <a:cubicBezTo>
                  <a:pt x="1755775" y="-1191"/>
                  <a:pt x="2152650" y="1985"/>
                  <a:pt x="2266950" y="9922"/>
                </a:cubicBezTo>
                <a:cubicBezTo>
                  <a:pt x="2381250" y="17859"/>
                  <a:pt x="2260600" y="46435"/>
                  <a:pt x="2324100" y="48022"/>
                </a:cubicBezTo>
                <a:cubicBezTo>
                  <a:pt x="2387600" y="49609"/>
                  <a:pt x="2552700" y="24209"/>
                  <a:pt x="2647950" y="19447"/>
                </a:cubicBezTo>
                <a:cubicBezTo>
                  <a:pt x="2743200" y="14685"/>
                  <a:pt x="2781300" y="9922"/>
                  <a:pt x="2895600" y="19447"/>
                </a:cubicBezTo>
                <a:cubicBezTo>
                  <a:pt x="3009900" y="28972"/>
                  <a:pt x="3209925" y="59134"/>
                  <a:pt x="3333750" y="76597"/>
                </a:cubicBezTo>
                <a:cubicBezTo>
                  <a:pt x="3457575" y="94060"/>
                  <a:pt x="3562350" y="113110"/>
                  <a:pt x="3638550" y="124222"/>
                </a:cubicBezTo>
                <a:cubicBezTo>
                  <a:pt x="3714750" y="135334"/>
                  <a:pt x="3708400" y="125810"/>
                  <a:pt x="3790950" y="143272"/>
                </a:cubicBezTo>
                <a:cubicBezTo>
                  <a:pt x="3873500" y="160734"/>
                  <a:pt x="4052888" y="213122"/>
                  <a:pt x="4133850" y="228997"/>
                </a:cubicBezTo>
                <a:cubicBezTo>
                  <a:pt x="4214813" y="244872"/>
                  <a:pt x="4221163" y="232172"/>
                  <a:pt x="4276725" y="238522"/>
                </a:cubicBezTo>
                <a:cubicBezTo>
                  <a:pt x="4332287" y="244872"/>
                  <a:pt x="4467225" y="267097"/>
                  <a:pt x="4467225" y="267097"/>
                </a:cubicBezTo>
                <a:lnTo>
                  <a:pt x="4743450" y="314722"/>
                </a:lnTo>
                <a:cubicBezTo>
                  <a:pt x="4845050" y="333772"/>
                  <a:pt x="4976813" y="371872"/>
                  <a:pt x="5076825" y="381397"/>
                </a:cubicBezTo>
                <a:cubicBezTo>
                  <a:pt x="5176837" y="390922"/>
                  <a:pt x="5283200" y="359172"/>
                  <a:pt x="5343525" y="371872"/>
                </a:cubicBezTo>
                <a:cubicBezTo>
                  <a:pt x="5403850" y="384572"/>
                  <a:pt x="5372100" y="440135"/>
                  <a:pt x="5438775" y="457597"/>
                </a:cubicBezTo>
                <a:cubicBezTo>
                  <a:pt x="5505450" y="475059"/>
                  <a:pt x="5646737" y="467122"/>
                  <a:pt x="5743575" y="476647"/>
                </a:cubicBezTo>
                <a:cubicBezTo>
                  <a:pt x="5840413" y="486172"/>
                  <a:pt x="5924550" y="498872"/>
                  <a:pt x="6019800" y="514747"/>
                </a:cubicBezTo>
                <a:cubicBezTo>
                  <a:pt x="6115050" y="530622"/>
                  <a:pt x="6234113" y="562372"/>
                  <a:pt x="6315075" y="571897"/>
                </a:cubicBezTo>
                <a:cubicBezTo>
                  <a:pt x="6396037" y="581422"/>
                  <a:pt x="6457950" y="563960"/>
                  <a:pt x="6505575" y="571897"/>
                </a:cubicBezTo>
                <a:cubicBezTo>
                  <a:pt x="6553200" y="579834"/>
                  <a:pt x="6554788" y="609997"/>
                  <a:pt x="6600825" y="619522"/>
                </a:cubicBezTo>
                <a:cubicBezTo>
                  <a:pt x="6646863" y="629047"/>
                  <a:pt x="6675438" y="613172"/>
                  <a:pt x="6781800" y="629047"/>
                </a:cubicBezTo>
                <a:cubicBezTo>
                  <a:pt x="6888163" y="644922"/>
                  <a:pt x="7153275" y="702072"/>
                  <a:pt x="7239000" y="714772"/>
                </a:cubicBezTo>
                <a:cubicBezTo>
                  <a:pt x="7324725" y="727472"/>
                  <a:pt x="7277100" y="700485"/>
                  <a:pt x="7296150" y="705247"/>
                </a:cubicBezTo>
                <a:cubicBezTo>
                  <a:pt x="7315200" y="710009"/>
                  <a:pt x="7323138" y="733822"/>
                  <a:pt x="7353300" y="743347"/>
                </a:cubicBezTo>
                <a:cubicBezTo>
                  <a:pt x="7383462" y="752872"/>
                  <a:pt x="7442200" y="768747"/>
                  <a:pt x="7477125" y="762397"/>
                </a:cubicBezTo>
                <a:cubicBezTo>
                  <a:pt x="7512050" y="756047"/>
                  <a:pt x="7532687" y="708422"/>
                  <a:pt x="7562850" y="705247"/>
                </a:cubicBezTo>
                <a:cubicBezTo>
                  <a:pt x="7593013" y="702072"/>
                  <a:pt x="7629525" y="741760"/>
                  <a:pt x="7658100" y="743347"/>
                </a:cubicBezTo>
                <a:cubicBezTo>
                  <a:pt x="7686675" y="744935"/>
                  <a:pt x="7718425" y="713185"/>
                  <a:pt x="7734300" y="714772"/>
                </a:cubicBezTo>
                <a:cubicBezTo>
                  <a:pt x="7750175" y="716360"/>
                  <a:pt x="7751763" y="741760"/>
                  <a:pt x="7753350" y="752872"/>
                </a:cubicBezTo>
                <a:cubicBezTo>
                  <a:pt x="7754937" y="763984"/>
                  <a:pt x="7723188" y="771922"/>
                  <a:pt x="7743825" y="781447"/>
                </a:cubicBezTo>
                <a:cubicBezTo>
                  <a:pt x="7764462" y="790972"/>
                  <a:pt x="7821613" y="810022"/>
                  <a:pt x="7877175" y="810022"/>
                </a:cubicBezTo>
                <a:cubicBezTo>
                  <a:pt x="7932737" y="810022"/>
                  <a:pt x="8034338" y="784622"/>
                  <a:pt x="8077200" y="781447"/>
                </a:cubicBezTo>
                <a:cubicBezTo>
                  <a:pt x="8120062" y="778272"/>
                  <a:pt x="8118475" y="800497"/>
                  <a:pt x="8134350" y="790972"/>
                </a:cubicBezTo>
                <a:cubicBezTo>
                  <a:pt x="8150225" y="781447"/>
                  <a:pt x="8153400" y="741759"/>
                  <a:pt x="8172450" y="724297"/>
                </a:cubicBezTo>
                <a:cubicBezTo>
                  <a:pt x="8191500" y="706835"/>
                  <a:pt x="8243887" y="700485"/>
                  <a:pt x="8248650" y="686197"/>
                </a:cubicBezTo>
                <a:cubicBezTo>
                  <a:pt x="8253413" y="671909"/>
                  <a:pt x="8201025" y="656034"/>
                  <a:pt x="8201025" y="638572"/>
                </a:cubicBezTo>
                <a:cubicBezTo>
                  <a:pt x="8201025" y="621110"/>
                  <a:pt x="8235950" y="602059"/>
                  <a:pt x="8248650" y="581422"/>
                </a:cubicBezTo>
                <a:cubicBezTo>
                  <a:pt x="8261350" y="560785"/>
                  <a:pt x="8270875" y="541734"/>
                  <a:pt x="8277225" y="514747"/>
                </a:cubicBezTo>
                <a:cubicBezTo>
                  <a:pt x="8283575" y="487760"/>
                  <a:pt x="8278813" y="443310"/>
                  <a:pt x="8286750" y="419497"/>
                </a:cubicBezTo>
                <a:cubicBezTo>
                  <a:pt x="8294688" y="395685"/>
                  <a:pt x="8318500" y="387747"/>
                  <a:pt x="8324850" y="371872"/>
                </a:cubicBezTo>
                <a:cubicBezTo>
                  <a:pt x="8331200" y="355997"/>
                  <a:pt x="8297863" y="359172"/>
                  <a:pt x="8324850" y="324247"/>
                </a:cubicBezTo>
                <a:cubicBezTo>
                  <a:pt x="8351838" y="289322"/>
                  <a:pt x="8458200" y="184547"/>
                  <a:pt x="8486775" y="162322"/>
                </a:cubicBezTo>
                <a:cubicBezTo>
                  <a:pt x="8515350" y="140097"/>
                  <a:pt x="8486775" y="170260"/>
                  <a:pt x="8496300" y="190897"/>
                </a:cubicBezTo>
                <a:cubicBezTo>
                  <a:pt x="8505825" y="211534"/>
                  <a:pt x="8548688" y="263922"/>
                  <a:pt x="8543925" y="286147"/>
                </a:cubicBezTo>
                <a:cubicBezTo>
                  <a:pt x="8539163" y="308372"/>
                  <a:pt x="8467725" y="313135"/>
                  <a:pt x="8467725" y="324247"/>
                </a:cubicBezTo>
                <a:cubicBezTo>
                  <a:pt x="8467725" y="335359"/>
                  <a:pt x="8524875" y="346472"/>
                  <a:pt x="8543925" y="352822"/>
                </a:cubicBezTo>
                <a:cubicBezTo>
                  <a:pt x="8562975" y="359172"/>
                  <a:pt x="8564563" y="354410"/>
                  <a:pt x="8582025" y="362347"/>
                </a:cubicBezTo>
                <a:cubicBezTo>
                  <a:pt x="8599487" y="370284"/>
                  <a:pt x="8613775" y="394097"/>
                  <a:pt x="8648700" y="400447"/>
                </a:cubicBezTo>
                <a:cubicBezTo>
                  <a:pt x="8683625" y="406797"/>
                  <a:pt x="8759825" y="394097"/>
                  <a:pt x="8791575" y="400447"/>
                </a:cubicBezTo>
                <a:cubicBezTo>
                  <a:pt x="8823325" y="406797"/>
                  <a:pt x="8837613" y="427435"/>
                  <a:pt x="8839200" y="438547"/>
                </a:cubicBezTo>
                <a:cubicBezTo>
                  <a:pt x="8840787" y="449659"/>
                  <a:pt x="8842375" y="456010"/>
                  <a:pt x="8801100" y="467122"/>
                </a:cubicBezTo>
                <a:cubicBezTo>
                  <a:pt x="8759825" y="478234"/>
                  <a:pt x="8623300" y="490935"/>
                  <a:pt x="8591550" y="505222"/>
                </a:cubicBezTo>
                <a:cubicBezTo>
                  <a:pt x="8559800" y="519510"/>
                  <a:pt x="8570913" y="544910"/>
                  <a:pt x="8610600" y="552847"/>
                </a:cubicBezTo>
                <a:cubicBezTo>
                  <a:pt x="8650287" y="560784"/>
                  <a:pt x="8791575" y="541735"/>
                  <a:pt x="8829675" y="552847"/>
                </a:cubicBezTo>
                <a:cubicBezTo>
                  <a:pt x="8867775" y="563959"/>
                  <a:pt x="8813800" y="598884"/>
                  <a:pt x="8839200" y="619522"/>
                </a:cubicBezTo>
                <a:cubicBezTo>
                  <a:pt x="8864600" y="640160"/>
                  <a:pt x="8953500" y="656035"/>
                  <a:pt x="8982075" y="676672"/>
                </a:cubicBezTo>
                <a:cubicBezTo>
                  <a:pt x="9010650" y="697309"/>
                  <a:pt x="9004300" y="717947"/>
                  <a:pt x="9010650" y="743347"/>
                </a:cubicBezTo>
                <a:cubicBezTo>
                  <a:pt x="9017000" y="768747"/>
                  <a:pt x="9010650" y="810022"/>
                  <a:pt x="9020175" y="829072"/>
                </a:cubicBezTo>
                <a:cubicBezTo>
                  <a:pt x="9029700" y="848122"/>
                  <a:pt x="9059863" y="838597"/>
                  <a:pt x="9067800" y="857647"/>
                </a:cubicBezTo>
                <a:cubicBezTo>
                  <a:pt x="9075737" y="876697"/>
                  <a:pt x="9077325" y="921147"/>
                  <a:pt x="9067800" y="943372"/>
                </a:cubicBezTo>
                <a:cubicBezTo>
                  <a:pt x="9058275" y="965597"/>
                  <a:pt x="9017000" y="965597"/>
                  <a:pt x="9010650" y="990997"/>
                </a:cubicBezTo>
                <a:cubicBezTo>
                  <a:pt x="9004300" y="1016397"/>
                  <a:pt x="9026525" y="1071960"/>
                  <a:pt x="9029700" y="1095772"/>
                </a:cubicBezTo>
                <a:cubicBezTo>
                  <a:pt x="9032875" y="1119585"/>
                  <a:pt x="9032875" y="1111647"/>
                  <a:pt x="9029700" y="1133872"/>
                </a:cubicBezTo>
                <a:cubicBezTo>
                  <a:pt x="9026525" y="1156097"/>
                  <a:pt x="9010650" y="1203722"/>
                  <a:pt x="9010650" y="1229122"/>
                </a:cubicBezTo>
                <a:cubicBezTo>
                  <a:pt x="9010650" y="1254522"/>
                  <a:pt x="9017000" y="1275160"/>
                  <a:pt x="9029700" y="1286272"/>
                </a:cubicBezTo>
                <a:cubicBezTo>
                  <a:pt x="9042400" y="1297384"/>
                  <a:pt x="9064625" y="1296590"/>
                  <a:pt x="9086850" y="1295797"/>
                </a:cubicBezTo>
              </a:path>
            </a:pathLst>
          </a:cu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1"/>
          <p:cNvSpPr/>
          <p:nvPr/>
        </p:nvSpPr>
        <p:spPr>
          <a:xfrm>
            <a:off x="8505825" y="1771650"/>
            <a:ext cx="304800" cy="466725"/>
          </a:xfrm>
          <a:custGeom>
            <a:avLst/>
            <a:gdLst/>
            <a:ahLst/>
            <a:cxnLst/>
            <a:rect l="l" t="t" r="r" b="b"/>
            <a:pathLst>
              <a:path w="305815" h="467094" extrusionOk="0">
                <a:moveTo>
                  <a:pt x="143340" y="467053"/>
                </a:moveTo>
                <a:cubicBezTo>
                  <a:pt x="140165" y="468640"/>
                  <a:pt x="138577" y="424190"/>
                  <a:pt x="124290" y="409903"/>
                </a:cubicBezTo>
                <a:cubicBezTo>
                  <a:pt x="110003" y="395616"/>
                  <a:pt x="76665" y="386090"/>
                  <a:pt x="57615" y="381328"/>
                </a:cubicBezTo>
                <a:cubicBezTo>
                  <a:pt x="38565" y="376566"/>
                  <a:pt x="19515" y="389265"/>
                  <a:pt x="9990" y="381328"/>
                </a:cubicBezTo>
                <a:cubicBezTo>
                  <a:pt x="465" y="373391"/>
                  <a:pt x="-2710" y="352753"/>
                  <a:pt x="465" y="333703"/>
                </a:cubicBezTo>
                <a:cubicBezTo>
                  <a:pt x="3640" y="314653"/>
                  <a:pt x="29040" y="286078"/>
                  <a:pt x="29040" y="267028"/>
                </a:cubicBezTo>
                <a:cubicBezTo>
                  <a:pt x="29040" y="247978"/>
                  <a:pt x="-4297" y="240040"/>
                  <a:pt x="465" y="219403"/>
                </a:cubicBezTo>
                <a:cubicBezTo>
                  <a:pt x="5227" y="198766"/>
                  <a:pt x="32215" y="165428"/>
                  <a:pt x="57615" y="143203"/>
                </a:cubicBezTo>
                <a:cubicBezTo>
                  <a:pt x="83015" y="120978"/>
                  <a:pt x="133815" y="92403"/>
                  <a:pt x="152865" y="86053"/>
                </a:cubicBezTo>
                <a:cubicBezTo>
                  <a:pt x="171915" y="79703"/>
                  <a:pt x="173503" y="95578"/>
                  <a:pt x="171915" y="105103"/>
                </a:cubicBezTo>
                <a:cubicBezTo>
                  <a:pt x="170328" y="114628"/>
                  <a:pt x="144927" y="130503"/>
                  <a:pt x="143340" y="143203"/>
                </a:cubicBezTo>
                <a:cubicBezTo>
                  <a:pt x="141753" y="155903"/>
                  <a:pt x="151278" y="182890"/>
                  <a:pt x="162390" y="181303"/>
                </a:cubicBezTo>
                <a:cubicBezTo>
                  <a:pt x="173502" y="179716"/>
                  <a:pt x="202078" y="152728"/>
                  <a:pt x="210015" y="133678"/>
                </a:cubicBezTo>
                <a:cubicBezTo>
                  <a:pt x="217952" y="114628"/>
                  <a:pt x="205252" y="84466"/>
                  <a:pt x="210015" y="67003"/>
                </a:cubicBezTo>
                <a:cubicBezTo>
                  <a:pt x="214778" y="49540"/>
                  <a:pt x="225890" y="40015"/>
                  <a:pt x="238590" y="28903"/>
                </a:cubicBezTo>
                <a:cubicBezTo>
                  <a:pt x="251290" y="17791"/>
                  <a:pt x="275102" y="-2847"/>
                  <a:pt x="286215" y="328"/>
                </a:cubicBezTo>
                <a:cubicBezTo>
                  <a:pt x="297328" y="3503"/>
                  <a:pt x="308440" y="35253"/>
                  <a:pt x="305265" y="47953"/>
                </a:cubicBezTo>
                <a:cubicBezTo>
                  <a:pt x="302090" y="60653"/>
                  <a:pt x="275102" y="63828"/>
                  <a:pt x="267165" y="76528"/>
                </a:cubicBezTo>
                <a:cubicBezTo>
                  <a:pt x="259228" y="89228"/>
                  <a:pt x="262403" y="111453"/>
                  <a:pt x="257640" y="124153"/>
                </a:cubicBezTo>
                <a:cubicBezTo>
                  <a:pt x="252877" y="136853"/>
                  <a:pt x="243352" y="136853"/>
                  <a:pt x="238590" y="152728"/>
                </a:cubicBezTo>
                <a:cubicBezTo>
                  <a:pt x="233828" y="168603"/>
                  <a:pt x="241765" y="206703"/>
                  <a:pt x="229065" y="219403"/>
                </a:cubicBezTo>
                <a:cubicBezTo>
                  <a:pt x="216365" y="232103"/>
                  <a:pt x="176678" y="216228"/>
                  <a:pt x="162390" y="228928"/>
                </a:cubicBezTo>
                <a:cubicBezTo>
                  <a:pt x="148103" y="241628"/>
                  <a:pt x="140165" y="282903"/>
                  <a:pt x="143340" y="295603"/>
                </a:cubicBezTo>
                <a:cubicBezTo>
                  <a:pt x="146515" y="308303"/>
                  <a:pt x="167153" y="308303"/>
                  <a:pt x="181440" y="305128"/>
                </a:cubicBezTo>
                <a:cubicBezTo>
                  <a:pt x="195727" y="301953"/>
                  <a:pt x="222715" y="274965"/>
                  <a:pt x="229065" y="276553"/>
                </a:cubicBezTo>
                <a:cubicBezTo>
                  <a:pt x="235415" y="278140"/>
                  <a:pt x="227477" y="305128"/>
                  <a:pt x="219540" y="314653"/>
                </a:cubicBezTo>
                <a:cubicBezTo>
                  <a:pt x="211603" y="324178"/>
                  <a:pt x="194140" y="325766"/>
                  <a:pt x="181440" y="333703"/>
                </a:cubicBezTo>
                <a:cubicBezTo>
                  <a:pt x="168740" y="341640"/>
                  <a:pt x="149690" y="351166"/>
                  <a:pt x="143340" y="362278"/>
                </a:cubicBezTo>
                <a:cubicBezTo>
                  <a:pt x="136990" y="373390"/>
                  <a:pt x="136990" y="387678"/>
                  <a:pt x="143340" y="400378"/>
                </a:cubicBezTo>
                <a:cubicBezTo>
                  <a:pt x="149690" y="413078"/>
                  <a:pt x="146515" y="465466"/>
                  <a:pt x="143340" y="467053"/>
                </a:cubicBezTo>
                <a:close/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1"/>
          <p:cNvSpPr/>
          <p:nvPr/>
        </p:nvSpPr>
        <p:spPr>
          <a:xfrm>
            <a:off x="8429625" y="2352675"/>
            <a:ext cx="115888" cy="114300"/>
          </a:xfrm>
          <a:custGeom>
            <a:avLst/>
            <a:gdLst/>
            <a:ahLst/>
            <a:cxnLst/>
            <a:rect l="l" t="t" r="r" b="b"/>
            <a:pathLst>
              <a:path w="116928" h="115011" extrusionOk="0">
                <a:moveTo>
                  <a:pt x="29061" y="114352"/>
                </a:moveTo>
                <a:cubicBezTo>
                  <a:pt x="10011" y="109590"/>
                  <a:pt x="-2689" y="76252"/>
                  <a:pt x="486" y="57202"/>
                </a:cubicBezTo>
                <a:cubicBezTo>
                  <a:pt x="3661" y="38152"/>
                  <a:pt x="30649" y="1639"/>
                  <a:pt x="48111" y="52"/>
                </a:cubicBezTo>
                <a:cubicBezTo>
                  <a:pt x="65573" y="-1535"/>
                  <a:pt x="94149" y="33389"/>
                  <a:pt x="105261" y="47677"/>
                </a:cubicBezTo>
                <a:cubicBezTo>
                  <a:pt x="116374" y="61964"/>
                  <a:pt x="119548" y="74665"/>
                  <a:pt x="114786" y="85777"/>
                </a:cubicBezTo>
                <a:cubicBezTo>
                  <a:pt x="110024" y="96889"/>
                  <a:pt x="48111" y="119114"/>
                  <a:pt x="29061" y="114352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1"/>
          <p:cNvSpPr/>
          <p:nvPr/>
        </p:nvSpPr>
        <p:spPr>
          <a:xfrm>
            <a:off x="0" y="4627563"/>
            <a:ext cx="4152900" cy="458787"/>
          </a:xfrm>
          <a:custGeom>
            <a:avLst/>
            <a:gdLst/>
            <a:ahLst/>
            <a:cxnLst/>
            <a:rect l="l" t="t" r="r" b="b"/>
            <a:pathLst>
              <a:path w="4152900" h="458840" extrusionOk="0">
                <a:moveTo>
                  <a:pt x="0" y="287390"/>
                </a:moveTo>
                <a:cubicBezTo>
                  <a:pt x="118269" y="248496"/>
                  <a:pt x="236538" y="209602"/>
                  <a:pt x="333375" y="182615"/>
                </a:cubicBezTo>
                <a:cubicBezTo>
                  <a:pt x="430213" y="155627"/>
                  <a:pt x="528638" y="149277"/>
                  <a:pt x="581025" y="125465"/>
                </a:cubicBezTo>
                <a:cubicBezTo>
                  <a:pt x="633412" y="101653"/>
                  <a:pt x="603250" y="54027"/>
                  <a:pt x="647700" y="39740"/>
                </a:cubicBezTo>
                <a:cubicBezTo>
                  <a:pt x="692150" y="25453"/>
                  <a:pt x="847725" y="39740"/>
                  <a:pt x="847725" y="39740"/>
                </a:cubicBezTo>
                <a:lnTo>
                  <a:pt x="1790700" y="1640"/>
                </a:lnTo>
                <a:cubicBezTo>
                  <a:pt x="1981200" y="-3122"/>
                  <a:pt x="1944688" y="3228"/>
                  <a:pt x="1990725" y="11165"/>
                </a:cubicBezTo>
                <a:cubicBezTo>
                  <a:pt x="2036762" y="19102"/>
                  <a:pt x="2039937" y="46090"/>
                  <a:pt x="2066925" y="49265"/>
                </a:cubicBezTo>
                <a:cubicBezTo>
                  <a:pt x="2093913" y="52440"/>
                  <a:pt x="2100263" y="33390"/>
                  <a:pt x="2152650" y="30215"/>
                </a:cubicBezTo>
                <a:cubicBezTo>
                  <a:pt x="2205037" y="27040"/>
                  <a:pt x="2327275" y="25452"/>
                  <a:pt x="2381250" y="30215"/>
                </a:cubicBezTo>
                <a:cubicBezTo>
                  <a:pt x="2435225" y="34978"/>
                  <a:pt x="2414588" y="57203"/>
                  <a:pt x="2476500" y="58790"/>
                </a:cubicBezTo>
                <a:cubicBezTo>
                  <a:pt x="2538412" y="60377"/>
                  <a:pt x="2697163" y="49265"/>
                  <a:pt x="2752725" y="39740"/>
                </a:cubicBezTo>
                <a:cubicBezTo>
                  <a:pt x="2808287" y="30215"/>
                  <a:pt x="2789238" y="1640"/>
                  <a:pt x="2809875" y="1640"/>
                </a:cubicBezTo>
                <a:cubicBezTo>
                  <a:pt x="2830512" y="1640"/>
                  <a:pt x="2836863" y="34977"/>
                  <a:pt x="2876550" y="39740"/>
                </a:cubicBezTo>
                <a:cubicBezTo>
                  <a:pt x="2916238" y="44502"/>
                  <a:pt x="2962275" y="25453"/>
                  <a:pt x="3048000" y="30215"/>
                </a:cubicBezTo>
                <a:cubicBezTo>
                  <a:pt x="3133725" y="34977"/>
                  <a:pt x="3297238" y="50853"/>
                  <a:pt x="3390900" y="68315"/>
                </a:cubicBezTo>
                <a:cubicBezTo>
                  <a:pt x="3484562" y="85777"/>
                  <a:pt x="3544888" y="106415"/>
                  <a:pt x="3609975" y="134990"/>
                </a:cubicBezTo>
                <a:cubicBezTo>
                  <a:pt x="3675062" y="163565"/>
                  <a:pt x="3732213" y="220715"/>
                  <a:pt x="3781425" y="239765"/>
                </a:cubicBezTo>
                <a:cubicBezTo>
                  <a:pt x="3830638" y="258815"/>
                  <a:pt x="3871913" y="233415"/>
                  <a:pt x="3905250" y="249290"/>
                </a:cubicBezTo>
                <a:cubicBezTo>
                  <a:pt x="3938587" y="265165"/>
                  <a:pt x="3940175" y="300090"/>
                  <a:pt x="3981450" y="335015"/>
                </a:cubicBezTo>
                <a:cubicBezTo>
                  <a:pt x="4022725" y="369940"/>
                  <a:pt x="4087812" y="414390"/>
                  <a:pt x="4152900" y="458840"/>
                </a:cubicBezTo>
              </a:path>
            </a:pathLst>
          </a:cu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1"/>
          <p:cNvSpPr/>
          <p:nvPr/>
        </p:nvSpPr>
        <p:spPr>
          <a:xfrm>
            <a:off x="8251825" y="4981575"/>
            <a:ext cx="741363" cy="1020763"/>
          </a:xfrm>
          <a:custGeom>
            <a:avLst/>
            <a:gdLst/>
            <a:ahLst/>
            <a:cxnLst/>
            <a:rect l="l" t="t" r="r" b="b"/>
            <a:pathLst>
              <a:path w="742545" h="1020717" extrusionOk="0">
                <a:moveTo>
                  <a:pt x="721153" y="0"/>
                </a:moveTo>
                <a:cubicBezTo>
                  <a:pt x="737822" y="23812"/>
                  <a:pt x="754491" y="47625"/>
                  <a:pt x="730678" y="95250"/>
                </a:cubicBezTo>
                <a:cubicBezTo>
                  <a:pt x="706865" y="142875"/>
                  <a:pt x="637015" y="254000"/>
                  <a:pt x="578278" y="285750"/>
                </a:cubicBezTo>
                <a:cubicBezTo>
                  <a:pt x="519541" y="317500"/>
                  <a:pt x="452865" y="268288"/>
                  <a:pt x="378253" y="285750"/>
                </a:cubicBezTo>
                <a:cubicBezTo>
                  <a:pt x="303641" y="303212"/>
                  <a:pt x="192516" y="358775"/>
                  <a:pt x="130603" y="390525"/>
                </a:cubicBezTo>
                <a:cubicBezTo>
                  <a:pt x="68690" y="422275"/>
                  <a:pt x="25828" y="438150"/>
                  <a:pt x="6778" y="476250"/>
                </a:cubicBezTo>
                <a:cubicBezTo>
                  <a:pt x="-12272" y="514350"/>
                  <a:pt x="14716" y="577850"/>
                  <a:pt x="16303" y="619125"/>
                </a:cubicBezTo>
                <a:cubicBezTo>
                  <a:pt x="17890" y="660400"/>
                  <a:pt x="-7509" y="679450"/>
                  <a:pt x="16303" y="723900"/>
                </a:cubicBezTo>
                <a:cubicBezTo>
                  <a:pt x="40115" y="768350"/>
                  <a:pt x="133778" y="842963"/>
                  <a:pt x="159178" y="885825"/>
                </a:cubicBezTo>
                <a:cubicBezTo>
                  <a:pt x="184578" y="928687"/>
                  <a:pt x="160765" y="958850"/>
                  <a:pt x="168703" y="981075"/>
                </a:cubicBezTo>
                <a:cubicBezTo>
                  <a:pt x="176640" y="1003300"/>
                  <a:pt x="198865" y="1014413"/>
                  <a:pt x="206803" y="1019175"/>
                </a:cubicBezTo>
                <a:cubicBezTo>
                  <a:pt x="214740" y="1023938"/>
                  <a:pt x="215534" y="1016794"/>
                  <a:pt x="216328" y="1009650"/>
                </a:cubicBezTo>
              </a:path>
            </a:pathLst>
          </a:cu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1"/>
          <p:cNvSpPr/>
          <p:nvPr/>
        </p:nvSpPr>
        <p:spPr>
          <a:xfrm>
            <a:off x="8658225" y="6162675"/>
            <a:ext cx="438150" cy="400050"/>
          </a:xfrm>
          <a:custGeom>
            <a:avLst/>
            <a:gdLst/>
            <a:ahLst/>
            <a:cxnLst/>
            <a:rect l="l" t="t" r="r" b="b"/>
            <a:pathLst>
              <a:path w="438150" h="400050" extrusionOk="0">
                <a:moveTo>
                  <a:pt x="438150" y="400050"/>
                </a:moveTo>
                <a:cubicBezTo>
                  <a:pt x="394493" y="354012"/>
                  <a:pt x="350837" y="307975"/>
                  <a:pt x="314325" y="276225"/>
                </a:cubicBezTo>
                <a:cubicBezTo>
                  <a:pt x="277813" y="244475"/>
                  <a:pt x="271462" y="255587"/>
                  <a:pt x="219075" y="209550"/>
                </a:cubicBezTo>
                <a:cubicBezTo>
                  <a:pt x="166688" y="163513"/>
                  <a:pt x="83344" y="81756"/>
                  <a:pt x="0" y="0"/>
                </a:cubicBezTo>
              </a:path>
            </a:pathLst>
          </a:custGeom>
          <a:noFill/>
          <a:ln w="254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1"/>
          <p:cNvSpPr/>
          <p:nvPr/>
        </p:nvSpPr>
        <p:spPr>
          <a:xfrm>
            <a:off x="6629400" y="2132013"/>
            <a:ext cx="92075" cy="76200"/>
          </a:xfrm>
          <a:prstGeom prst="ellipse">
            <a:avLst/>
          </a:prstGeom>
          <a:solidFill>
            <a:srgbClr val="7030A0"/>
          </a:solidFill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1"/>
          <p:cNvSpPr/>
          <p:nvPr/>
        </p:nvSpPr>
        <p:spPr>
          <a:xfrm rot="1500000">
            <a:off x="6675438" y="2001838"/>
            <a:ext cx="82550" cy="196850"/>
          </a:xfrm>
          <a:prstGeom prst="flowChartSort">
            <a:avLst/>
          </a:prstGeom>
          <a:solidFill>
            <a:srgbClr val="007A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1"/>
          <p:cNvSpPr txBox="1"/>
          <p:nvPr/>
        </p:nvSpPr>
        <p:spPr>
          <a:xfrm>
            <a:off x="7239000" y="3198813"/>
            <a:ext cx="381000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11"/>
          <p:cNvPicPr preferRelativeResize="0"/>
          <p:nvPr/>
        </p:nvPicPr>
        <p:blipFill rotWithShape="1">
          <a:blip r:embed="rId4">
            <a:alphaModFix/>
          </a:blip>
          <a:srcRect t="28695"/>
          <a:stretch/>
        </p:blipFill>
        <p:spPr>
          <a:xfrm>
            <a:off x="1285706" y="2964199"/>
            <a:ext cx="6169687" cy="76509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Plot the Track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AD37D6-4969-6619-BC9E-77CE06D03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0584" y="1770785"/>
            <a:ext cx="6114818" cy="621846"/>
          </a:xfrm>
          <a:prstGeom prst="rect">
            <a:avLst/>
          </a:prstGeom>
        </p:spPr>
      </p:pic>
      <p:sp>
        <p:nvSpPr>
          <p:cNvPr id="14" name="Google Shape;337;p12">
            <a:extLst>
              <a:ext uri="{FF2B5EF4-FFF2-40B4-BE49-F238E27FC236}">
                <a16:creationId xmlns:a16="http://schemas.microsoft.com/office/drawing/2014/main" id="{DF2A6BC5-B34A-6835-46C4-70FF0BF662C5}"/>
              </a:ext>
            </a:extLst>
          </p:cNvPr>
          <p:cNvSpPr txBox="1">
            <a:spLocks/>
          </p:cNvSpPr>
          <p:nvPr/>
        </p:nvSpPr>
        <p:spPr>
          <a:xfrm>
            <a:off x="22954" y="2569394"/>
            <a:ext cx="89154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plot the waypoints and track lines in pencil. Once verified correct ink with </a:t>
            </a:r>
            <a:r>
              <a:rPr lang="en-US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black, ballpoint pen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-215900" fontAlgn="auto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itchFamily="34" charset="0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SLIDE RULER to connect waypoints.</a:t>
            </a:r>
          </a:p>
          <a:p>
            <a:pPr indent="-215900" fontAlgn="auto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itchFamily="34" charset="0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connected, slide the ruler over to the nearest compass rose or line of meridian to determine the TRUE COURSE.</a:t>
            </a:r>
          </a:p>
          <a:p>
            <a:pPr indent="-215900" fontAlgn="auto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itchFamily="34" charset="0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you are reading the True Bearing in the direction your course line is going.</a:t>
            </a:r>
          </a:p>
          <a:p>
            <a:pPr indent="-215900" fontAlgn="auto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itchFamily="34" charset="0"/>
              <a:buNone/>
            </a:pPr>
            <a:endParaRPr lang="en-US" b="0" dirty="0"/>
          </a:p>
          <a:p>
            <a:pPr indent="-215900" fontAlgn="auto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itchFamily="34" charset="0"/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40238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13"/>
          <p:cNvPicPr preferRelativeResize="0"/>
          <p:nvPr/>
        </p:nvPicPr>
        <p:blipFill rotWithShape="1">
          <a:blip r:embed="rId3">
            <a:alphaModFix/>
          </a:blip>
          <a:srcRect l="27790" t="31141" r="27441" b="21345"/>
          <a:stretch/>
        </p:blipFill>
        <p:spPr>
          <a:xfrm>
            <a:off x="0" y="0"/>
            <a:ext cx="915085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3"/>
          <p:cNvSpPr/>
          <p:nvPr/>
        </p:nvSpPr>
        <p:spPr>
          <a:xfrm>
            <a:off x="9525" y="1161653"/>
            <a:ext cx="9086850" cy="1296206"/>
          </a:xfrm>
          <a:custGeom>
            <a:avLst/>
            <a:gdLst/>
            <a:ahLst/>
            <a:cxnLst/>
            <a:rect l="l" t="t" r="r" b="b"/>
            <a:pathLst>
              <a:path w="9086850" h="1296206" extrusionOk="0">
                <a:moveTo>
                  <a:pt x="0" y="76597"/>
                </a:moveTo>
                <a:cubicBezTo>
                  <a:pt x="85725" y="62309"/>
                  <a:pt x="171450" y="48022"/>
                  <a:pt x="304800" y="38497"/>
                </a:cubicBezTo>
                <a:cubicBezTo>
                  <a:pt x="438150" y="28972"/>
                  <a:pt x="800100" y="19447"/>
                  <a:pt x="800100" y="19447"/>
                </a:cubicBezTo>
                <a:cubicBezTo>
                  <a:pt x="931862" y="14685"/>
                  <a:pt x="1035050" y="8335"/>
                  <a:pt x="1095375" y="9922"/>
                </a:cubicBezTo>
                <a:cubicBezTo>
                  <a:pt x="1155700" y="11509"/>
                  <a:pt x="1122363" y="28972"/>
                  <a:pt x="1162050" y="28972"/>
                </a:cubicBezTo>
                <a:cubicBezTo>
                  <a:pt x="1201737" y="28972"/>
                  <a:pt x="1266825" y="11509"/>
                  <a:pt x="1333500" y="9922"/>
                </a:cubicBezTo>
                <a:cubicBezTo>
                  <a:pt x="1400175" y="8335"/>
                  <a:pt x="1511300" y="21034"/>
                  <a:pt x="1562100" y="19447"/>
                </a:cubicBezTo>
                <a:cubicBezTo>
                  <a:pt x="1612900" y="17859"/>
                  <a:pt x="1638300" y="397"/>
                  <a:pt x="1638300" y="397"/>
                </a:cubicBezTo>
                <a:cubicBezTo>
                  <a:pt x="1755775" y="-1191"/>
                  <a:pt x="2152650" y="1985"/>
                  <a:pt x="2266950" y="9922"/>
                </a:cubicBezTo>
                <a:cubicBezTo>
                  <a:pt x="2381250" y="17859"/>
                  <a:pt x="2260600" y="46435"/>
                  <a:pt x="2324100" y="48022"/>
                </a:cubicBezTo>
                <a:cubicBezTo>
                  <a:pt x="2387600" y="49609"/>
                  <a:pt x="2552700" y="24209"/>
                  <a:pt x="2647950" y="19447"/>
                </a:cubicBezTo>
                <a:cubicBezTo>
                  <a:pt x="2743200" y="14685"/>
                  <a:pt x="2781300" y="9922"/>
                  <a:pt x="2895600" y="19447"/>
                </a:cubicBezTo>
                <a:cubicBezTo>
                  <a:pt x="3009900" y="28972"/>
                  <a:pt x="3209925" y="59134"/>
                  <a:pt x="3333750" y="76597"/>
                </a:cubicBezTo>
                <a:cubicBezTo>
                  <a:pt x="3457575" y="94060"/>
                  <a:pt x="3562350" y="113110"/>
                  <a:pt x="3638550" y="124222"/>
                </a:cubicBezTo>
                <a:cubicBezTo>
                  <a:pt x="3714750" y="135334"/>
                  <a:pt x="3708400" y="125810"/>
                  <a:pt x="3790950" y="143272"/>
                </a:cubicBezTo>
                <a:cubicBezTo>
                  <a:pt x="3873500" y="160734"/>
                  <a:pt x="4052888" y="213122"/>
                  <a:pt x="4133850" y="228997"/>
                </a:cubicBezTo>
                <a:cubicBezTo>
                  <a:pt x="4214813" y="244872"/>
                  <a:pt x="4221163" y="232172"/>
                  <a:pt x="4276725" y="238522"/>
                </a:cubicBezTo>
                <a:cubicBezTo>
                  <a:pt x="4332287" y="244872"/>
                  <a:pt x="4467225" y="267097"/>
                  <a:pt x="4467225" y="267097"/>
                </a:cubicBezTo>
                <a:lnTo>
                  <a:pt x="4743450" y="314722"/>
                </a:lnTo>
                <a:cubicBezTo>
                  <a:pt x="4845050" y="333772"/>
                  <a:pt x="4976813" y="371872"/>
                  <a:pt x="5076825" y="381397"/>
                </a:cubicBezTo>
                <a:cubicBezTo>
                  <a:pt x="5176837" y="390922"/>
                  <a:pt x="5283200" y="359172"/>
                  <a:pt x="5343525" y="371872"/>
                </a:cubicBezTo>
                <a:cubicBezTo>
                  <a:pt x="5403850" y="384572"/>
                  <a:pt x="5372100" y="440135"/>
                  <a:pt x="5438775" y="457597"/>
                </a:cubicBezTo>
                <a:cubicBezTo>
                  <a:pt x="5505450" y="475059"/>
                  <a:pt x="5646737" y="467122"/>
                  <a:pt x="5743575" y="476647"/>
                </a:cubicBezTo>
                <a:cubicBezTo>
                  <a:pt x="5840413" y="486172"/>
                  <a:pt x="5924550" y="498872"/>
                  <a:pt x="6019800" y="514747"/>
                </a:cubicBezTo>
                <a:cubicBezTo>
                  <a:pt x="6115050" y="530622"/>
                  <a:pt x="6234113" y="562372"/>
                  <a:pt x="6315075" y="571897"/>
                </a:cubicBezTo>
                <a:cubicBezTo>
                  <a:pt x="6396037" y="581422"/>
                  <a:pt x="6457950" y="563960"/>
                  <a:pt x="6505575" y="571897"/>
                </a:cubicBezTo>
                <a:cubicBezTo>
                  <a:pt x="6553200" y="579834"/>
                  <a:pt x="6554788" y="609997"/>
                  <a:pt x="6600825" y="619522"/>
                </a:cubicBezTo>
                <a:cubicBezTo>
                  <a:pt x="6646863" y="629047"/>
                  <a:pt x="6675438" y="613172"/>
                  <a:pt x="6781800" y="629047"/>
                </a:cubicBezTo>
                <a:cubicBezTo>
                  <a:pt x="6888163" y="644922"/>
                  <a:pt x="7153275" y="702072"/>
                  <a:pt x="7239000" y="714772"/>
                </a:cubicBezTo>
                <a:cubicBezTo>
                  <a:pt x="7324725" y="727472"/>
                  <a:pt x="7277100" y="700485"/>
                  <a:pt x="7296150" y="705247"/>
                </a:cubicBezTo>
                <a:cubicBezTo>
                  <a:pt x="7315200" y="710009"/>
                  <a:pt x="7323138" y="733822"/>
                  <a:pt x="7353300" y="743347"/>
                </a:cubicBezTo>
                <a:cubicBezTo>
                  <a:pt x="7383462" y="752872"/>
                  <a:pt x="7442200" y="768747"/>
                  <a:pt x="7477125" y="762397"/>
                </a:cubicBezTo>
                <a:cubicBezTo>
                  <a:pt x="7512050" y="756047"/>
                  <a:pt x="7532687" y="708422"/>
                  <a:pt x="7562850" y="705247"/>
                </a:cubicBezTo>
                <a:cubicBezTo>
                  <a:pt x="7593013" y="702072"/>
                  <a:pt x="7629525" y="741760"/>
                  <a:pt x="7658100" y="743347"/>
                </a:cubicBezTo>
                <a:cubicBezTo>
                  <a:pt x="7686675" y="744935"/>
                  <a:pt x="7718425" y="713185"/>
                  <a:pt x="7734300" y="714772"/>
                </a:cubicBezTo>
                <a:cubicBezTo>
                  <a:pt x="7750175" y="716360"/>
                  <a:pt x="7751763" y="741760"/>
                  <a:pt x="7753350" y="752872"/>
                </a:cubicBezTo>
                <a:cubicBezTo>
                  <a:pt x="7754937" y="763984"/>
                  <a:pt x="7723188" y="771922"/>
                  <a:pt x="7743825" y="781447"/>
                </a:cubicBezTo>
                <a:cubicBezTo>
                  <a:pt x="7764462" y="790972"/>
                  <a:pt x="7821613" y="810022"/>
                  <a:pt x="7877175" y="810022"/>
                </a:cubicBezTo>
                <a:cubicBezTo>
                  <a:pt x="7932737" y="810022"/>
                  <a:pt x="8034338" y="784622"/>
                  <a:pt x="8077200" y="781447"/>
                </a:cubicBezTo>
                <a:cubicBezTo>
                  <a:pt x="8120062" y="778272"/>
                  <a:pt x="8118475" y="800497"/>
                  <a:pt x="8134350" y="790972"/>
                </a:cubicBezTo>
                <a:cubicBezTo>
                  <a:pt x="8150225" y="781447"/>
                  <a:pt x="8153400" y="741759"/>
                  <a:pt x="8172450" y="724297"/>
                </a:cubicBezTo>
                <a:cubicBezTo>
                  <a:pt x="8191500" y="706835"/>
                  <a:pt x="8243887" y="700485"/>
                  <a:pt x="8248650" y="686197"/>
                </a:cubicBezTo>
                <a:cubicBezTo>
                  <a:pt x="8253413" y="671909"/>
                  <a:pt x="8201025" y="656034"/>
                  <a:pt x="8201025" y="638572"/>
                </a:cubicBezTo>
                <a:cubicBezTo>
                  <a:pt x="8201025" y="621110"/>
                  <a:pt x="8235950" y="602059"/>
                  <a:pt x="8248650" y="581422"/>
                </a:cubicBezTo>
                <a:cubicBezTo>
                  <a:pt x="8261350" y="560785"/>
                  <a:pt x="8270875" y="541734"/>
                  <a:pt x="8277225" y="514747"/>
                </a:cubicBezTo>
                <a:cubicBezTo>
                  <a:pt x="8283575" y="487760"/>
                  <a:pt x="8278813" y="443310"/>
                  <a:pt x="8286750" y="419497"/>
                </a:cubicBezTo>
                <a:cubicBezTo>
                  <a:pt x="8294688" y="395685"/>
                  <a:pt x="8318500" y="387747"/>
                  <a:pt x="8324850" y="371872"/>
                </a:cubicBezTo>
                <a:cubicBezTo>
                  <a:pt x="8331200" y="355997"/>
                  <a:pt x="8297863" y="359172"/>
                  <a:pt x="8324850" y="324247"/>
                </a:cubicBezTo>
                <a:cubicBezTo>
                  <a:pt x="8351838" y="289322"/>
                  <a:pt x="8458200" y="184547"/>
                  <a:pt x="8486775" y="162322"/>
                </a:cubicBezTo>
                <a:cubicBezTo>
                  <a:pt x="8515350" y="140097"/>
                  <a:pt x="8486775" y="170260"/>
                  <a:pt x="8496300" y="190897"/>
                </a:cubicBezTo>
                <a:cubicBezTo>
                  <a:pt x="8505825" y="211534"/>
                  <a:pt x="8548688" y="263922"/>
                  <a:pt x="8543925" y="286147"/>
                </a:cubicBezTo>
                <a:cubicBezTo>
                  <a:pt x="8539163" y="308372"/>
                  <a:pt x="8467725" y="313135"/>
                  <a:pt x="8467725" y="324247"/>
                </a:cubicBezTo>
                <a:cubicBezTo>
                  <a:pt x="8467725" y="335359"/>
                  <a:pt x="8524875" y="346472"/>
                  <a:pt x="8543925" y="352822"/>
                </a:cubicBezTo>
                <a:cubicBezTo>
                  <a:pt x="8562975" y="359172"/>
                  <a:pt x="8564563" y="354410"/>
                  <a:pt x="8582025" y="362347"/>
                </a:cubicBezTo>
                <a:cubicBezTo>
                  <a:pt x="8599487" y="370284"/>
                  <a:pt x="8613775" y="394097"/>
                  <a:pt x="8648700" y="400447"/>
                </a:cubicBezTo>
                <a:cubicBezTo>
                  <a:pt x="8683625" y="406797"/>
                  <a:pt x="8759825" y="394097"/>
                  <a:pt x="8791575" y="400447"/>
                </a:cubicBezTo>
                <a:cubicBezTo>
                  <a:pt x="8823325" y="406797"/>
                  <a:pt x="8837613" y="427435"/>
                  <a:pt x="8839200" y="438547"/>
                </a:cubicBezTo>
                <a:cubicBezTo>
                  <a:pt x="8840787" y="449659"/>
                  <a:pt x="8842375" y="456010"/>
                  <a:pt x="8801100" y="467122"/>
                </a:cubicBezTo>
                <a:cubicBezTo>
                  <a:pt x="8759825" y="478234"/>
                  <a:pt x="8623300" y="490935"/>
                  <a:pt x="8591550" y="505222"/>
                </a:cubicBezTo>
                <a:cubicBezTo>
                  <a:pt x="8559800" y="519510"/>
                  <a:pt x="8570913" y="544910"/>
                  <a:pt x="8610600" y="552847"/>
                </a:cubicBezTo>
                <a:cubicBezTo>
                  <a:pt x="8650287" y="560784"/>
                  <a:pt x="8791575" y="541735"/>
                  <a:pt x="8829675" y="552847"/>
                </a:cubicBezTo>
                <a:cubicBezTo>
                  <a:pt x="8867775" y="563959"/>
                  <a:pt x="8813800" y="598884"/>
                  <a:pt x="8839200" y="619522"/>
                </a:cubicBezTo>
                <a:cubicBezTo>
                  <a:pt x="8864600" y="640160"/>
                  <a:pt x="8953500" y="656035"/>
                  <a:pt x="8982075" y="676672"/>
                </a:cubicBezTo>
                <a:cubicBezTo>
                  <a:pt x="9010650" y="697309"/>
                  <a:pt x="9004300" y="717947"/>
                  <a:pt x="9010650" y="743347"/>
                </a:cubicBezTo>
                <a:cubicBezTo>
                  <a:pt x="9017000" y="768747"/>
                  <a:pt x="9010650" y="810022"/>
                  <a:pt x="9020175" y="829072"/>
                </a:cubicBezTo>
                <a:cubicBezTo>
                  <a:pt x="9029700" y="848122"/>
                  <a:pt x="9059863" y="838597"/>
                  <a:pt x="9067800" y="857647"/>
                </a:cubicBezTo>
                <a:cubicBezTo>
                  <a:pt x="9075737" y="876697"/>
                  <a:pt x="9077325" y="921147"/>
                  <a:pt x="9067800" y="943372"/>
                </a:cubicBezTo>
                <a:cubicBezTo>
                  <a:pt x="9058275" y="965597"/>
                  <a:pt x="9017000" y="965597"/>
                  <a:pt x="9010650" y="990997"/>
                </a:cubicBezTo>
                <a:cubicBezTo>
                  <a:pt x="9004300" y="1016397"/>
                  <a:pt x="9026525" y="1071960"/>
                  <a:pt x="9029700" y="1095772"/>
                </a:cubicBezTo>
                <a:cubicBezTo>
                  <a:pt x="9032875" y="1119585"/>
                  <a:pt x="9032875" y="1111647"/>
                  <a:pt x="9029700" y="1133872"/>
                </a:cubicBezTo>
                <a:cubicBezTo>
                  <a:pt x="9026525" y="1156097"/>
                  <a:pt x="9010650" y="1203722"/>
                  <a:pt x="9010650" y="1229122"/>
                </a:cubicBezTo>
                <a:cubicBezTo>
                  <a:pt x="9010650" y="1254522"/>
                  <a:pt x="9017000" y="1275160"/>
                  <a:pt x="9029700" y="1286272"/>
                </a:cubicBezTo>
                <a:cubicBezTo>
                  <a:pt x="9042400" y="1297384"/>
                  <a:pt x="9064625" y="1296590"/>
                  <a:pt x="9086850" y="1295797"/>
                </a:cubicBezTo>
              </a:path>
            </a:pathLst>
          </a:cu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3"/>
          <p:cNvSpPr/>
          <p:nvPr/>
        </p:nvSpPr>
        <p:spPr>
          <a:xfrm>
            <a:off x="8505360" y="1771322"/>
            <a:ext cx="305815" cy="467094"/>
          </a:xfrm>
          <a:custGeom>
            <a:avLst/>
            <a:gdLst/>
            <a:ahLst/>
            <a:cxnLst/>
            <a:rect l="l" t="t" r="r" b="b"/>
            <a:pathLst>
              <a:path w="305815" h="467094" extrusionOk="0">
                <a:moveTo>
                  <a:pt x="143340" y="467053"/>
                </a:moveTo>
                <a:cubicBezTo>
                  <a:pt x="140165" y="468640"/>
                  <a:pt x="138577" y="424190"/>
                  <a:pt x="124290" y="409903"/>
                </a:cubicBezTo>
                <a:cubicBezTo>
                  <a:pt x="110003" y="395616"/>
                  <a:pt x="76665" y="386090"/>
                  <a:pt x="57615" y="381328"/>
                </a:cubicBezTo>
                <a:cubicBezTo>
                  <a:pt x="38565" y="376566"/>
                  <a:pt x="19515" y="389265"/>
                  <a:pt x="9990" y="381328"/>
                </a:cubicBezTo>
                <a:cubicBezTo>
                  <a:pt x="465" y="373391"/>
                  <a:pt x="-2710" y="352753"/>
                  <a:pt x="465" y="333703"/>
                </a:cubicBezTo>
                <a:cubicBezTo>
                  <a:pt x="3640" y="314653"/>
                  <a:pt x="29040" y="286078"/>
                  <a:pt x="29040" y="267028"/>
                </a:cubicBezTo>
                <a:cubicBezTo>
                  <a:pt x="29040" y="247978"/>
                  <a:pt x="-4297" y="240040"/>
                  <a:pt x="465" y="219403"/>
                </a:cubicBezTo>
                <a:cubicBezTo>
                  <a:pt x="5227" y="198766"/>
                  <a:pt x="32215" y="165428"/>
                  <a:pt x="57615" y="143203"/>
                </a:cubicBezTo>
                <a:cubicBezTo>
                  <a:pt x="83015" y="120978"/>
                  <a:pt x="133815" y="92403"/>
                  <a:pt x="152865" y="86053"/>
                </a:cubicBezTo>
                <a:cubicBezTo>
                  <a:pt x="171915" y="79703"/>
                  <a:pt x="173503" y="95578"/>
                  <a:pt x="171915" y="105103"/>
                </a:cubicBezTo>
                <a:cubicBezTo>
                  <a:pt x="170328" y="114628"/>
                  <a:pt x="144927" y="130503"/>
                  <a:pt x="143340" y="143203"/>
                </a:cubicBezTo>
                <a:cubicBezTo>
                  <a:pt x="141753" y="155903"/>
                  <a:pt x="151278" y="182890"/>
                  <a:pt x="162390" y="181303"/>
                </a:cubicBezTo>
                <a:cubicBezTo>
                  <a:pt x="173502" y="179716"/>
                  <a:pt x="202078" y="152728"/>
                  <a:pt x="210015" y="133678"/>
                </a:cubicBezTo>
                <a:cubicBezTo>
                  <a:pt x="217952" y="114628"/>
                  <a:pt x="205252" y="84466"/>
                  <a:pt x="210015" y="67003"/>
                </a:cubicBezTo>
                <a:cubicBezTo>
                  <a:pt x="214778" y="49540"/>
                  <a:pt x="225890" y="40015"/>
                  <a:pt x="238590" y="28903"/>
                </a:cubicBezTo>
                <a:cubicBezTo>
                  <a:pt x="251290" y="17791"/>
                  <a:pt x="275102" y="-2847"/>
                  <a:pt x="286215" y="328"/>
                </a:cubicBezTo>
                <a:cubicBezTo>
                  <a:pt x="297328" y="3503"/>
                  <a:pt x="308440" y="35253"/>
                  <a:pt x="305265" y="47953"/>
                </a:cubicBezTo>
                <a:cubicBezTo>
                  <a:pt x="302090" y="60653"/>
                  <a:pt x="275102" y="63828"/>
                  <a:pt x="267165" y="76528"/>
                </a:cubicBezTo>
                <a:cubicBezTo>
                  <a:pt x="259228" y="89228"/>
                  <a:pt x="262403" y="111453"/>
                  <a:pt x="257640" y="124153"/>
                </a:cubicBezTo>
                <a:cubicBezTo>
                  <a:pt x="252877" y="136853"/>
                  <a:pt x="243352" y="136853"/>
                  <a:pt x="238590" y="152728"/>
                </a:cubicBezTo>
                <a:cubicBezTo>
                  <a:pt x="233828" y="168603"/>
                  <a:pt x="241765" y="206703"/>
                  <a:pt x="229065" y="219403"/>
                </a:cubicBezTo>
                <a:cubicBezTo>
                  <a:pt x="216365" y="232103"/>
                  <a:pt x="176678" y="216228"/>
                  <a:pt x="162390" y="228928"/>
                </a:cubicBezTo>
                <a:cubicBezTo>
                  <a:pt x="148103" y="241628"/>
                  <a:pt x="140165" y="282903"/>
                  <a:pt x="143340" y="295603"/>
                </a:cubicBezTo>
                <a:cubicBezTo>
                  <a:pt x="146515" y="308303"/>
                  <a:pt x="167153" y="308303"/>
                  <a:pt x="181440" y="305128"/>
                </a:cubicBezTo>
                <a:cubicBezTo>
                  <a:pt x="195727" y="301953"/>
                  <a:pt x="222715" y="274965"/>
                  <a:pt x="229065" y="276553"/>
                </a:cubicBezTo>
                <a:cubicBezTo>
                  <a:pt x="235415" y="278140"/>
                  <a:pt x="227477" y="305128"/>
                  <a:pt x="219540" y="314653"/>
                </a:cubicBezTo>
                <a:cubicBezTo>
                  <a:pt x="211603" y="324178"/>
                  <a:pt x="194140" y="325766"/>
                  <a:pt x="181440" y="333703"/>
                </a:cubicBezTo>
                <a:cubicBezTo>
                  <a:pt x="168740" y="341640"/>
                  <a:pt x="149690" y="351166"/>
                  <a:pt x="143340" y="362278"/>
                </a:cubicBezTo>
                <a:cubicBezTo>
                  <a:pt x="136990" y="373390"/>
                  <a:pt x="136990" y="387678"/>
                  <a:pt x="143340" y="400378"/>
                </a:cubicBezTo>
                <a:cubicBezTo>
                  <a:pt x="149690" y="413078"/>
                  <a:pt x="146515" y="465466"/>
                  <a:pt x="143340" y="467053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3"/>
          <p:cNvSpPr/>
          <p:nvPr/>
        </p:nvSpPr>
        <p:spPr>
          <a:xfrm>
            <a:off x="8429139" y="2352623"/>
            <a:ext cx="116928" cy="115011"/>
          </a:xfrm>
          <a:custGeom>
            <a:avLst/>
            <a:gdLst/>
            <a:ahLst/>
            <a:cxnLst/>
            <a:rect l="l" t="t" r="r" b="b"/>
            <a:pathLst>
              <a:path w="116928" h="115011" extrusionOk="0">
                <a:moveTo>
                  <a:pt x="29061" y="114352"/>
                </a:moveTo>
                <a:cubicBezTo>
                  <a:pt x="10011" y="109590"/>
                  <a:pt x="-2689" y="76252"/>
                  <a:pt x="486" y="57202"/>
                </a:cubicBezTo>
                <a:cubicBezTo>
                  <a:pt x="3661" y="38152"/>
                  <a:pt x="30649" y="1639"/>
                  <a:pt x="48111" y="52"/>
                </a:cubicBezTo>
                <a:cubicBezTo>
                  <a:pt x="65573" y="-1535"/>
                  <a:pt x="94149" y="33389"/>
                  <a:pt x="105261" y="47677"/>
                </a:cubicBezTo>
                <a:cubicBezTo>
                  <a:pt x="116374" y="61964"/>
                  <a:pt x="119548" y="74665"/>
                  <a:pt x="114786" y="85777"/>
                </a:cubicBezTo>
                <a:cubicBezTo>
                  <a:pt x="110024" y="96889"/>
                  <a:pt x="48111" y="119114"/>
                  <a:pt x="29061" y="114352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3"/>
          <p:cNvSpPr/>
          <p:nvPr/>
        </p:nvSpPr>
        <p:spPr>
          <a:xfrm>
            <a:off x="0" y="4627510"/>
            <a:ext cx="4152900" cy="458840"/>
          </a:xfrm>
          <a:custGeom>
            <a:avLst/>
            <a:gdLst/>
            <a:ahLst/>
            <a:cxnLst/>
            <a:rect l="l" t="t" r="r" b="b"/>
            <a:pathLst>
              <a:path w="4152900" h="458840" extrusionOk="0">
                <a:moveTo>
                  <a:pt x="0" y="287390"/>
                </a:moveTo>
                <a:cubicBezTo>
                  <a:pt x="118269" y="248496"/>
                  <a:pt x="236538" y="209602"/>
                  <a:pt x="333375" y="182615"/>
                </a:cubicBezTo>
                <a:cubicBezTo>
                  <a:pt x="430213" y="155627"/>
                  <a:pt x="528638" y="149277"/>
                  <a:pt x="581025" y="125465"/>
                </a:cubicBezTo>
                <a:cubicBezTo>
                  <a:pt x="633412" y="101653"/>
                  <a:pt x="603250" y="54027"/>
                  <a:pt x="647700" y="39740"/>
                </a:cubicBezTo>
                <a:cubicBezTo>
                  <a:pt x="692150" y="25453"/>
                  <a:pt x="847725" y="39740"/>
                  <a:pt x="847725" y="39740"/>
                </a:cubicBezTo>
                <a:lnTo>
                  <a:pt x="1790700" y="1640"/>
                </a:lnTo>
                <a:cubicBezTo>
                  <a:pt x="1981200" y="-3122"/>
                  <a:pt x="1944688" y="3228"/>
                  <a:pt x="1990725" y="11165"/>
                </a:cubicBezTo>
                <a:cubicBezTo>
                  <a:pt x="2036762" y="19102"/>
                  <a:pt x="2039937" y="46090"/>
                  <a:pt x="2066925" y="49265"/>
                </a:cubicBezTo>
                <a:cubicBezTo>
                  <a:pt x="2093913" y="52440"/>
                  <a:pt x="2100263" y="33390"/>
                  <a:pt x="2152650" y="30215"/>
                </a:cubicBezTo>
                <a:cubicBezTo>
                  <a:pt x="2205037" y="27040"/>
                  <a:pt x="2327275" y="25452"/>
                  <a:pt x="2381250" y="30215"/>
                </a:cubicBezTo>
                <a:cubicBezTo>
                  <a:pt x="2435225" y="34978"/>
                  <a:pt x="2414588" y="57203"/>
                  <a:pt x="2476500" y="58790"/>
                </a:cubicBezTo>
                <a:cubicBezTo>
                  <a:pt x="2538412" y="60377"/>
                  <a:pt x="2697163" y="49265"/>
                  <a:pt x="2752725" y="39740"/>
                </a:cubicBezTo>
                <a:cubicBezTo>
                  <a:pt x="2808287" y="30215"/>
                  <a:pt x="2789238" y="1640"/>
                  <a:pt x="2809875" y="1640"/>
                </a:cubicBezTo>
                <a:cubicBezTo>
                  <a:pt x="2830512" y="1640"/>
                  <a:pt x="2836863" y="34977"/>
                  <a:pt x="2876550" y="39740"/>
                </a:cubicBezTo>
                <a:cubicBezTo>
                  <a:pt x="2916238" y="44502"/>
                  <a:pt x="2962275" y="25453"/>
                  <a:pt x="3048000" y="30215"/>
                </a:cubicBezTo>
                <a:cubicBezTo>
                  <a:pt x="3133725" y="34977"/>
                  <a:pt x="3297238" y="50853"/>
                  <a:pt x="3390900" y="68315"/>
                </a:cubicBezTo>
                <a:cubicBezTo>
                  <a:pt x="3484562" y="85777"/>
                  <a:pt x="3544888" y="106415"/>
                  <a:pt x="3609975" y="134990"/>
                </a:cubicBezTo>
                <a:cubicBezTo>
                  <a:pt x="3675062" y="163565"/>
                  <a:pt x="3732213" y="220715"/>
                  <a:pt x="3781425" y="239765"/>
                </a:cubicBezTo>
                <a:cubicBezTo>
                  <a:pt x="3830638" y="258815"/>
                  <a:pt x="3871913" y="233415"/>
                  <a:pt x="3905250" y="249290"/>
                </a:cubicBezTo>
                <a:cubicBezTo>
                  <a:pt x="3938587" y="265165"/>
                  <a:pt x="3940175" y="300090"/>
                  <a:pt x="3981450" y="335015"/>
                </a:cubicBezTo>
                <a:cubicBezTo>
                  <a:pt x="4022725" y="369940"/>
                  <a:pt x="4087812" y="414390"/>
                  <a:pt x="4152900" y="458840"/>
                </a:cubicBezTo>
              </a:path>
            </a:pathLst>
          </a:cu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3"/>
          <p:cNvSpPr/>
          <p:nvPr/>
        </p:nvSpPr>
        <p:spPr>
          <a:xfrm>
            <a:off x="8251397" y="4981575"/>
            <a:ext cx="742545" cy="1020717"/>
          </a:xfrm>
          <a:custGeom>
            <a:avLst/>
            <a:gdLst/>
            <a:ahLst/>
            <a:cxnLst/>
            <a:rect l="l" t="t" r="r" b="b"/>
            <a:pathLst>
              <a:path w="742545" h="1020717" extrusionOk="0">
                <a:moveTo>
                  <a:pt x="721153" y="0"/>
                </a:moveTo>
                <a:cubicBezTo>
                  <a:pt x="737822" y="23812"/>
                  <a:pt x="754491" y="47625"/>
                  <a:pt x="730678" y="95250"/>
                </a:cubicBezTo>
                <a:cubicBezTo>
                  <a:pt x="706865" y="142875"/>
                  <a:pt x="637015" y="254000"/>
                  <a:pt x="578278" y="285750"/>
                </a:cubicBezTo>
                <a:cubicBezTo>
                  <a:pt x="519541" y="317500"/>
                  <a:pt x="452865" y="268288"/>
                  <a:pt x="378253" y="285750"/>
                </a:cubicBezTo>
                <a:cubicBezTo>
                  <a:pt x="303641" y="303212"/>
                  <a:pt x="192516" y="358775"/>
                  <a:pt x="130603" y="390525"/>
                </a:cubicBezTo>
                <a:cubicBezTo>
                  <a:pt x="68690" y="422275"/>
                  <a:pt x="25828" y="438150"/>
                  <a:pt x="6778" y="476250"/>
                </a:cubicBezTo>
                <a:cubicBezTo>
                  <a:pt x="-12272" y="514350"/>
                  <a:pt x="14716" y="577850"/>
                  <a:pt x="16303" y="619125"/>
                </a:cubicBezTo>
                <a:cubicBezTo>
                  <a:pt x="17890" y="660400"/>
                  <a:pt x="-7509" y="679450"/>
                  <a:pt x="16303" y="723900"/>
                </a:cubicBezTo>
                <a:cubicBezTo>
                  <a:pt x="40115" y="768350"/>
                  <a:pt x="133778" y="842963"/>
                  <a:pt x="159178" y="885825"/>
                </a:cubicBezTo>
                <a:cubicBezTo>
                  <a:pt x="184578" y="928687"/>
                  <a:pt x="160765" y="958850"/>
                  <a:pt x="168703" y="981075"/>
                </a:cubicBezTo>
                <a:cubicBezTo>
                  <a:pt x="176640" y="1003300"/>
                  <a:pt x="198865" y="1014413"/>
                  <a:pt x="206803" y="1019175"/>
                </a:cubicBezTo>
                <a:cubicBezTo>
                  <a:pt x="214740" y="1023938"/>
                  <a:pt x="215534" y="1016794"/>
                  <a:pt x="216328" y="1009650"/>
                </a:cubicBezTo>
              </a:path>
            </a:pathLst>
          </a:cu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3"/>
          <p:cNvSpPr/>
          <p:nvPr/>
        </p:nvSpPr>
        <p:spPr>
          <a:xfrm>
            <a:off x="8658225" y="6162675"/>
            <a:ext cx="438150" cy="400050"/>
          </a:xfrm>
          <a:custGeom>
            <a:avLst/>
            <a:gdLst/>
            <a:ahLst/>
            <a:cxnLst/>
            <a:rect l="l" t="t" r="r" b="b"/>
            <a:pathLst>
              <a:path w="438150" h="400050" extrusionOk="0">
                <a:moveTo>
                  <a:pt x="438150" y="400050"/>
                </a:moveTo>
                <a:cubicBezTo>
                  <a:pt x="394493" y="354012"/>
                  <a:pt x="350837" y="307975"/>
                  <a:pt x="314325" y="276225"/>
                </a:cubicBezTo>
                <a:cubicBezTo>
                  <a:pt x="277813" y="244475"/>
                  <a:pt x="271462" y="255587"/>
                  <a:pt x="219075" y="209550"/>
                </a:cubicBezTo>
                <a:cubicBezTo>
                  <a:pt x="166688" y="163513"/>
                  <a:pt x="83344" y="81756"/>
                  <a:pt x="0" y="0"/>
                </a:cubicBezTo>
              </a:path>
            </a:pathLst>
          </a:cu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3"/>
          <p:cNvSpPr/>
          <p:nvPr/>
        </p:nvSpPr>
        <p:spPr>
          <a:xfrm>
            <a:off x="3505200" y="3429000"/>
            <a:ext cx="182880" cy="182880"/>
          </a:xfrm>
          <a:prstGeom prst="flowChartSummingJunction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3"/>
          <p:cNvSpPr/>
          <p:nvPr/>
        </p:nvSpPr>
        <p:spPr>
          <a:xfrm>
            <a:off x="533400" y="3398520"/>
            <a:ext cx="182880" cy="182880"/>
          </a:xfrm>
          <a:prstGeom prst="flowChartSummingJunction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3" name="Google Shape;353;p13"/>
          <p:cNvCxnSpPr/>
          <p:nvPr/>
        </p:nvCxnSpPr>
        <p:spPr>
          <a:xfrm flipH="1">
            <a:off x="0" y="3505200"/>
            <a:ext cx="609600" cy="243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4" name="Google Shape;354;p13"/>
          <p:cNvCxnSpPr/>
          <p:nvPr/>
        </p:nvCxnSpPr>
        <p:spPr>
          <a:xfrm flipH="1">
            <a:off x="609600" y="3505200"/>
            <a:ext cx="2956560" cy="282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5" name="Google Shape;355;p13"/>
          <p:cNvCxnSpPr/>
          <p:nvPr/>
        </p:nvCxnSpPr>
        <p:spPr>
          <a:xfrm rot="10800000">
            <a:off x="3581400" y="3505200"/>
            <a:ext cx="4411980" cy="335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6" name="Google Shape;356;p13"/>
          <p:cNvCxnSpPr/>
          <p:nvPr/>
        </p:nvCxnSpPr>
        <p:spPr>
          <a:xfrm flipH="1">
            <a:off x="0" y="3505200"/>
            <a:ext cx="609600" cy="24384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" name="Google Shape;357;p13"/>
          <p:cNvCxnSpPr/>
          <p:nvPr/>
        </p:nvCxnSpPr>
        <p:spPr>
          <a:xfrm flipH="1">
            <a:off x="609600" y="3505200"/>
            <a:ext cx="2956560" cy="2827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8" name="Google Shape;358;p13"/>
          <p:cNvCxnSpPr/>
          <p:nvPr/>
        </p:nvCxnSpPr>
        <p:spPr>
          <a:xfrm rot="10800000">
            <a:off x="3581400" y="3505200"/>
            <a:ext cx="4411980" cy="33528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9" name="Google Shape;359;p13"/>
          <p:cNvSpPr/>
          <p:nvPr/>
        </p:nvSpPr>
        <p:spPr>
          <a:xfrm>
            <a:off x="6629400" y="2133600"/>
            <a:ext cx="91440" cy="76200"/>
          </a:xfrm>
          <a:prstGeom prst="ellipse">
            <a:avLst/>
          </a:prstGeom>
          <a:solidFill>
            <a:srgbClr val="7030A0"/>
          </a:solidFill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3"/>
          <p:cNvSpPr/>
          <p:nvPr/>
        </p:nvSpPr>
        <p:spPr>
          <a:xfrm rot="1500000">
            <a:off x="6675085" y="2003414"/>
            <a:ext cx="83274" cy="198068"/>
          </a:xfrm>
          <a:prstGeom prst="flowChartSort">
            <a:avLst/>
          </a:prstGeom>
          <a:solidFill>
            <a:srgbClr val="007A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3"/>
          <p:cNvSpPr txBox="1"/>
          <p:nvPr/>
        </p:nvSpPr>
        <p:spPr>
          <a:xfrm>
            <a:off x="7239000" y="3200400"/>
            <a:ext cx="3810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15"/>
          <p:cNvPicPr preferRelativeResize="0"/>
          <p:nvPr/>
        </p:nvPicPr>
        <p:blipFill rotWithShape="1">
          <a:blip r:embed="rId3">
            <a:alphaModFix/>
          </a:blip>
          <a:srcRect l="27790" t="31141" r="27441" b="21345"/>
          <a:stretch/>
        </p:blipFill>
        <p:spPr>
          <a:xfrm>
            <a:off x="0" y="0"/>
            <a:ext cx="915085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5"/>
          <p:cNvSpPr txBox="1"/>
          <p:nvPr/>
        </p:nvSpPr>
        <p:spPr>
          <a:xfrm>
            <a:off x="609600" y="5257800"/>
            <a:ext cx="15240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 kts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5"/>
          <p:cNvSpPr txBox="1"/>
          <p:nvPr/>
        </p:nvSpPr>
        <p:spPr>
          <a:xfrm>
            <a:off x="609600" y="4724400"/>
            <a:ext cx="15240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090°T / 078°M 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5"/>
          <p:cNvSpPr txBox="1"/>
          <p:nvPr/>
        </p:nvSpPr>
        <p:spPr>
          <a:xfrm>
            <a:off x="609600" y="4995446"/>
            <a:ext cx="15240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1,200 yds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5"/>
          <p:cNvSpPr/>
          <p:nvPr/>
        </p:nvSpPr>
        <p:spPr>
          <a:xfrm>
            <a:off x="9525" y="1161653"/>
            <a:ext cx="9086850" cy="1296206"/>
          </a:xfrm>
          <a:custGeom>
            <a:avLst/>
            <a:gdLst/>
            <a:ahLst/>
            <a:cxnLst/>
            <a:rect l="l" t="t" r="r" b="b"/>
            <a:pathLst>
              <a:path w="9086850" h="1296206" extrusionOk="0">
                <a:moveTo>
                  <a:pt x="0" y="76597"/>
                </a:moveTo>
                <a:cubicBezTo>
                  <a:pt x="85725" y="62309"/>
                  <a:pt x="171450" y="48022"/>
                  <a:pt x="304800" y="38497"/>
                </a:cubicBezTo>
                <a:cubicBezTo>
                  <a:pt x="438150" y="28972"/>
                  <a:pt x="800100" y="19447"/>
                  <a:pt x="800100" y="19447"/>
                </a:cubicBezTo>
                <a:cubicBezTo>
                  <a:pt x="931862" y="14685"/>
                  <a:pt x="1035050" y="8335"/>
                  <a:pt x="1095375" y="9922"/>
                </a:cubicBezTo>
                <a:cubicBezTo>
                  <a:pt x="1155700" y="11509"/>
                  <a:pt x="1122363" y="28972"/>
                  <a:pt x="1162050" y="28972"/>
                </a:cubicBezTo>
                <a:cubicBezTo>
                  <a:pt x="1201737" y="28972"/>
                  <a:pt x="1266825" y="11509"/>
                  <a:pt x="1333500" y="9922"/>
                </a:cubicBezTo>
                <a:cubicBezTo>
                  <a:pt x="1400175" y="8335"/>
                  <a:pt x="1511300" y="21034"/>
                  <a:pt x="1562100" y="19447"/>
                </a:cubicBezTo>
                <a:cubicBezTo>
                  <a:pt x="1612900" y="17859"/>
                  <a:pt x="1638300" y="397"/>
                  <a:pt x="1638300" y="397"/>
                </a:cubicBezTo>
                <a:cubicBezTo>
                  <a:pt x="1755775" y="-1191"/>
                  <a:pt x="2152650" y="1985"/>
                  <a:pt x="2266950" y="9922"/>
                </a:cubicBezTo>
                <a:cubicBezTo>
                  <a:pt x="2381250" y="17859"/>
                  <a:pt x="2260600" y="46435"/>
                  <a:pt x="2324100" y="48022"/>
                </a:cubicBezTo>
                <a:cubicBezTo>
                  <a:pt x="2387600" y="49609"/>
                  <a:pt x="2552700" y="24209"/>
                  <a:pt x="2647950" y="19447"/>
                </a:cubicBezTo>
                <a:cubicBezTo>
                  <a:pt x="2743200" y="14685"/>
                  <a:pt x="2781300" y="9922"/>
                  <a:pt x="2895600" y="19447"/>
                </a:cubicBezTo>
                <a:cubicBezTo>
                  <a:pt x="3009900" y="28972"/>
                  <a:pt x="3209925" y="59134"/>
                  <a:pt x="3333750" y="76597"/>
                </a:cubicBezTo>
                <a:cubicBezTo>
                  <a:pt x="3457575" y="94060"/>
                  <a:pt x="3562350" y="113110"/>
                  <a:pt x="3638550" y="124222"/>
                </a:cubicBezTo>
                <a:cubicBezTo>
                  <a:pt x="3714750" y="135334"/>
                  <a:pt x="3708400" y="125810"/>
                  <a:pt x="3790950" y="143272"/>
                </a:cubicBezTo>
                <a:cubicBezTo>
                  <a:pt x="3873500" y="160734"/>
                  <a:pt x="4052888" y="213122"/>
                  <a:pt x="4133850" y="228997"/>
                </a:cubicBezTo>
                <a:cubicBezTo>
                  <a:pt x="4214813" y="244872"/>
                  <a:pt x="4221163" y="232172"/>
                  <a:pt x="4276725" y="238522"/>
                </a:cubicBezTo>
                <a:cubicBezTo>
                  <a:pt x="4332287" y="244872"/>
                  <a:pt x="4467225" y="267097"/>
                  <a:pt x="4467225" y="267097"/>
                </a:cubicBezTo>
                <a:lnTo>
                  <a:pt x="4743450" y="314722"/>
                </a:lnTo>
                <a:cubicBezTo>
                  <a:pt x="4845050" y="333772"/>
                  <a:pt x="4976813" y="371872"/>
                  <a:pt x="5076825" y="381397"/>
                </a:cubicBezTo>
                <a:cubicBezTo>
                  <a:pt x="5176837" y="390922"/>
                  <a:pt x="5283200" y="359172"/>
                  <a:pt x="5343525" y="371872"/>
                </a:cubicBezTo>
                <a:cubicBezTo>
                  <a:pt x="5403850" y="384572"/>
                  <a:pt x="5372100" y="440135"/>
                  <a:pt x="5438775" y="457597"/>
                </a:cubicBezTo>
                <a:cubicBezTo>
                  <a:pt x="5505450" y="475059"/>
                  <a:pt x="5646737" y="467122"/>
                  <a:pt x="5743575" y="476647"/>
                </a:cubicBezTo>
                <a:cubicBezTo>
                  <a:pt x="5840413" y="486172"/>
                  <a:pt x="5924550" y="498872"/>
                  <a:pt x="6019800" y="514747"/>
                </a:cubicBezTo>
                <a:cubicBezTo>
                  <a:pt x="6115050" y="530622"/>
                  <a:pt x="6234113" y="562372"/>
                  <a:pt x="6315075" y="571897"/>
                </a:cubicBezTo>
                <a:cubicBezTo>
                  <a:pt x="6396037" y="581422"/>
                  <a:pt x="6457950" y="563960"/>
                  <a:pt x="6505575" y="571897"/>
                </a:cubicBezTo>
                <a:cubicBezTo>
                  <a:pt x="6553200" y="579834"/>
                  <a:pt x="6554788" y="609997"/>
                  <a:pt x="6600825" y="619522"/>
                </a:cubicBezTo>
                <a:cubicBezTo>
                  <a:pt x="6646863" y="629047"/>
                  <a:pt x="6675438" y="613172"/>
                  <a:pt x="6781800" y="629047"/>
                </a:cubicBezTo>
                <a:cubicBezTo>
                  <a:pt x="6888163" y="644922"/>
                  <a:pt x="7153275" y="702072"/>
                  <a:pt x="7239000" y="714772"/>
                </a:cubicBezTo>
                <a:cubicBezTo>
                  <a:pt x="7324725" y="727472"/>
                  <a:pt x="7277100" y="700485"/>
                  <a:pt x="7296150" y="705247"/>
                </a:cubicBezTo>
                <a:cubicBezTo>
                  <a:pt x="7315200" y="710009"/>
                  <a:pt x="7323138" y="733822"/>
                  <a:pt x="7353300" y="743347"/>
                </a:cubicBezTo>
                <a:cubicBezTo>
                  <a:pt x="7383462" y="752872"/>
                  <a:pt x="7442200" y="768747"/>
                  <a:pt x="7477125" y="762397"/>
                </a:cubicBezTo>
                <a:cubicBezTo>
                  <a:pt x="7512050" y="756047"/>
                  <a:pt x="7532687" y="708422"/>
                  <a:pt x="7562850" y="705247"/>
                </a:cubicBezTo>
                <a:cubicBezTo>
                  <a:pt x="7593013" y="702072"/>
                  <a:pt x="7629525" y="741760"/>
                  <a:pt x="7658100" y="743347"/>
                </a:cubicBezTo>
                <a:cubicBezTo>
                  <a:pt x="7686675" y="744935"/>
                  <a:pt x="7718425" y="713185"/>
                  <a:pt x="7734300" y="714772"/>
                </a:cubicBezTo>
                <a:cubicBezTo>
                  <a:pt x="7750175" y="716360"/>
                  <a:pt x="7751763" y="741760"/>
                  <a:pt x="7753350" y="752872"/>
                </a:cubicBezTo>
                <a:cubicBezTo>
                  <a:pt x="7754937" y="763984"/>
                  <a:pt x="7723188" y="771922"/>
                  <a:pt x="7743825" y="781447"/>
                </a:cubicBezTo>
                <a:cubicBezTo>
                  <a:pt x="7764462" y="790972"/>
                  <a:pt x="7821613" y="810022"/>
                  <a:pt x="7877175" y="810022"/>
                </a:cubicBezTo>
                <a:cubicBezTo>
                  <a:pt x="7932737" y="810022"/>
                  <a:pt x="8034338" y="784622"/>
                  <a:pt x="8077200" y="781447"/>
                </a:cubicBezTo>
                <a:cubicBezTo>
                  <a:pt x="8120062" y="778272"/>
                  <a:pt x="8118475" y="800497"/>
                  <a:pt x="8134350" y="790972"/>
                </a:cubicBezTo>
                <a:cubicBezTo>
                  <a:pt x="8150225" y="781447"/>
                  <a:pt x="8153400" y="741759"/>
                  <a:pt x="8172450" y="724297"/>
                </a:cubicBezTo>
                <a:cubicBezTo>
                  <a:pt x="8191500" y="706835"/>
                  <a:pt x="8243887" y="700485"/>
                  <a:pt x="8248650" y="686197"/>
                </a:cubicBezTo>
                <a:cubicBezTo>
                  <a:pt x="8253413" y="671909"/>
                  <a:pt x="8201025" y="656034"/>
                  <a:pt x="8201025" y="638572"/>
                </a:cubicBezTo>
                <a:cubicBezTo>
                  <a:pt x="8201025" y="621110"/>
                  <a:pt x="8235950" y="602059"/>
                  <a:pt x="8248650" y="581422"/>
                </a:cubicBezTo>
                <a:cubicBezTo>
                  <a:pt x="8261350" y="560785"/>
                  <a:pt x="8270875" y="541734"/>
                  <a:pt x="8277225" y="514747"/>
                </a:cubicBezTo>
                <a:cubicBezTo>
                  <a:pt x="8283575" y="487760"/>
                  <a:pt x="8278813" y="443310"/>
                  <a:pt x="8286750" y="419497"/>
                </a:cubicBezTo>
                <a:cubicBezTo>
                  <a:pt x="8294688" y="395685"/>
                  <a:pt x="8318500" y="387747"/>
                  <a:pt x="8324850" y="371872"/>
                </a:cubicBezTo>
                <a:cubicBezTo>
                  <a:pt x="8331200" y="355997"/>
                  <a:pt x="8297863" y="359172"/>
                  <a:pt x="8324850" y="324247"/>
                </a:cubicBezTo>
                <a:cubicBezTo>
                  <a:pt x="8351838" y="289322"/>
                  <a:pt x="8458200" y="184547"/>
                  <a:pt x="8486775" y="162322"/>
                </a:cubicBezTo>
                <a:cubicBezTo>
                  <a:pt x="8515350" y="140097"/>
                  <a:pt x="8486775" y="170260"/>
                  <a:pt x="8496300" y="190897"/>
                </a:cubicBezTo>
                <a:cubicBezTo>
                  <a:pt x="8505825" y="211534"/>
                  <a:pt x="8548688" y="263922"/>
                  <a:pt x="8543925" y="286147"/>
                </a:cubicBezTo>
                <a:cubicBezTo>
                  <a:pt x="8539163" y="308372"/>
                  <a:pt x="8467725" y="313135"/>
                  <a:pt x="8467725" y="324247"/>
                </a:cubicBezTo>
                <a:cubicBezTo>
                  <a:pt x="8467725" y="335359"/>
                  <a:pt x="8524875" y="346472"/>
                  <a:pt x="8543925" y="352822"/>
                </a:cubicBezTo>
                <a:cubicBezTo>
                  <a:pt x="8562975" y="359172"/>
                  <a:pt x="8564563" y="354410"/>
                  <a:pt x="8582025" y="362347"/>
                </a:cubicBezTo>
                <a:cubicBezTo>
                  <a:pt x="8599487" y="370284"/>
                  <a:pt x="8613775" y="394097"/>
                  <a:pt x="8648700" y="400447"/>
                </a:cubicBezTo>
                <a:cubicBezTo>
                  <a:pt x="8683625" y="406797"/>
                  <a:pt x="8759825" y="394097"/>
                  <a:pt x="8791575" y="400447"/>
                </a:cubicBezTo>
                <a:cubicBezTo>
                  <a:pt x="8823325" y="406797"/>
                  <a:pt x="8837613" y="427435"/>
                  <a:pt x="8839200" y="438547"/>
                </a:cubicBezTo>
                <a:cubicBezTo>
                  <a:pt x="8840787" y="449659"/>
                  <a:pt x="8842375" y="456010"/>
                  <a:pt x="8801100" y="467122"/>
                </a:cubicBezTo>
                <a:cubicBezTo>
                  <a:pt x="8759825" y="478234"/>
                  <a:pt x="8623300" y="490935"/>
                  <a:pt x="8591550" y="505222"/>
                </a:cubicBezTo>
                <a:cubicBezTo>
                  <a:pt x="8559800" y="519510"/>
                  <a:pt x="8570913" y="544910"/>
                  <a:pt x="8610600" y="552847"/>
                </a:cubicBezTo>
                <a:cubicBezTo>
                  <a:pt x="8650287" y="560784"/>
                  <a:pt x="8791575" y="541735"/>
                  <a:pt x="8829675" y="552847"/>
                </a:cubicBezTo>
                <a:cubicBezTo>
                  <a:pt x="8867775" y="563959"/>
                  <a:pt x="8813800" y="598884"/>
                  <a:pt x="8839200" y="619522"/>
                </a:cubicBezTo>
                <a:cubicBezTo>
                  <a:pt x="8864600" y="640160"/>
                  <a:pt x="8953500" y="656035"/>
                  <a:pt x="8982075" y="676672"/>
                </a:cubicBezTo>
                <a:cubicBezTo>
                  <a:pt x="9010650" y="697309"/>
                  <a:pt x="9004300" y="717947"/>
                  <a:pt x="9010650" y="743347"/>
                </a:cubicBezTo>
                <a:cubicBezTo>
                  <a:pt x="9017000" y="768747"/>
                  <a:pt x="9010650" y="810022"/>
                  <a:pt x="9020175" y="829072"/>
                </a:cubicBezTo>
                <a:cubicBezTo>
                  <a:pt x="9029700" y="848122"/>
                  <a:pt x="9059863" y="838597"/>
                  <a:pt x="9067800" y="857647"/>
                </a:cubicBezTo>
                <a:cubicBezTo>
                  <a:pt x="9075737" y="876697"/>
                  <a:pt x="9077325" y="921147"/>
                  <a:pt x="9067800" y="943372"/>
                </a:cubicBezTo>
                <a:cubicBezTo>
                  <a:pt x="9058275" y="965597"/>
                  <a:pt x="9017000" y="965597"/>
                  <a:pt x="9010650" y="990997"/>
                </a:cubicBezTo>
                <a:cubicBezTo>
                  <a:pt x="9004300" y="1016397"/>
                  <a:pt x="9026525" y="1071960"/>
                  <a:pt x="9029700" y="1095772"/>
                </a:cubicBezTo>
                <a:cubicBezTo>
                  <a:pt x="9032875" y="1119585"/>
                  <a:pt x="9032875" y="1111647"/>
                  <a:pt x="9029700" y="1133872"/>
                </a:cubicBezTo>
                <a:cubicBezTo>
                  <a:pt x="9026525" y="1156097"/>
                  <a:pt x="9010650" y="1203722"/>
                  <a:pt x="9010650" y="1229122"/>
                </a:cubicBezTo>
                <a:cubicBezTo>
                  <a:pt x="9010650" y="1254522"/>
                  <a:pt x="9017000" y="1275160"/>
                  <a:pt x="9029700" y="1286272"/>
                </a:cubicBezTo>
                <a:cubicBezTo>
                  <a:pt x="9042400" y="1297384"/>
                  <a:pt x="9064625" y="1296590"/>
                  <a:pt x="9086850" y="1295797"/>
                </a:cubicBezTo>
              </a:path>
            </a:pathLst>
          </a:cu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5"/>
          <p:cNvSpPr/>
          <p:nvPr/>
        </p:nvSpPr>
        <p:spPr>
          <a:xfrm>
            <a:off x="8505360" y="1771322"/>
            <a:ext cx="305815" cy="467094"/>
          </a:xfrm>
          <a:custGeom>
            <a:avLst/>
            <a:gdLst/>
            <a:ahLst/>
            <a:cxnLst/>
            <a:rect l="l" t="t" r="r" b="b"/>
            <a:pathLst>
              <a:path w="305815" h="467094" extrusionOk="0">
                <a:moveTo>
                  <a:pt x="143340" y="467053"/>
                </a:moveTo>
                <a:cubicBezTo>
                  <a:pt x="140165" y="468640"/>
                  <a:pt x="138577" y="424190"/>
                  <a:pt x="124290" y="409903"/>
                </a:cubicBezTo>
                <a:cubicBezTo>
                  <a:pt x="110003" y="395616"/>
                  <a:pt x="76665" y="386090"/>
                  <a:pt x="57615" y="381328"/>
                </a:cubicBezTo>
                <a:cubicBezTo>
                  <a:pt x="38565" y="376566"/>
                  <a:pt x="19515" y="389265"/>
                  <a:pt x="9990" y="381328"/>
                </a:cubicBezTo>
                <a:cubicBezTo>
                  <a:pt x="465" y="373391"/>
                  <a:pt x="-2710" y="352753"/>
                  <a:pt x="465" y="333703"/>
                </a:cubicBezTo>
                <a:cubicBezTo>
                  <a:pt x="3640" y="314653"/>
                  <a:pt x="29040" y="286078"/>
                  <a:pt x="29040" y="267028"/>
                </a:cubicBezTo>
                <a:cubicBezTo>
                  <a:pt x="29040" y="247978"/>
                  <a:pt x="-4297" y="240040"/>
                  <a:pt x="465" y="219403"/>
                </a:cubicBezTo>
                <a:cubicBezTo>
                  <a:pt x="5227" y="198766"/>
                  <a:pt x="32215" y="165428"/>
                  <a:pt x="57615" y="143203"/>
                </a:cubicBezTo>
                <a:cubicBezTo>
                  <a:pt x="83015" y="120978"/>
                  <a:pt x="133815" y="92403"/>
                  <a:pt x="152865" y="86053"/>
                </a:cubicBezTo>
                <a:cubicBezTo>
                  <a:pt x="171915" y="79703"/>
                  <a:pt x="173503" y="95578"/>
                  <a:pt x="171915" y="105103"/>
                </a:cubicBezTo>
                <a:cubicBezTo>
                  <a:pt x="170328" y="114628"/>
                  <a:pt x="144927" y="130503"/>
                  <a:pt x="143340" y="143203"/>
                </a:cubicBezTo>
                <a:cubicBezTo>
                  <a:pt x="141753" y="155903"/>
                  <a:pt x="151278" y="182890"/>
                  <a:pt x="162390" y="181303"/>
                </a:cubicBezTo>
                <a:cubicBezTo>
                  <a:pt x="173502" y="179716"/>
                  <a:pt x="202078" y="152728"/>
                  <a:pt x="210015" y="133678"/>
                </a:cubicBezTo>
                <a:cubicBezTo>
                  <a:pt x="217952" y="114628"/>
                  <a:pt x="205252" y="84466"/>
                  <a:pt x="210015" y="67003"/>
                </a:cubicBezTo>
                <a:cubicBezTo>
                  <a:pt x="214778" y="49540"/>
                  <a:pt x="225890" y="40015"/>
                  <a:pt x="238590" y="28903"/>
                </a:cubicBezTo>
                <a:cubicBezTo>
                  <a:pt x="251290" y="17791"/>
                  <a:pt x="275102" y="-2847"/>
                  <a:pt x="286215" y="328"/>
                </a:cubicBezTo>
                <a:cubicBezTo>
                  <a:pt x="297328" y="3503"/>
                  <a:pt x="308440" y="35253"/>
                  <a:pt x="305265" y="47953"/>
                </a:cubicBezTo>
                <a:cubicBezTo>
                  <a:pt x="302090" y="60653"/>
                  <a:pt x="275102" y="63828"/>
                  <a:pt x="267165" y="76528"/>
                </a:cubicBezTo>
                <a:cubicBezTo>
                  <a:pt x="259228" y="89228"/>
                  <a:pt x="262403" y="111453"/>
                  <a:pt x="257640" y="124153"/>
                </a:cubicBezTo>
                <a:cubicBezTo>
                  <a:pt x="252877" y="136853"/>
                  <a:pt x="243352" y="136853"/>
                  <a:pt x="238590" y="152728"/>
                </a:cubicBezTo>
                <a:cubicBezTo>
                  <a:pt x="233828" y="168603"/>
                  <a:pt x="241765" y="206703"/>
                  <a:pt x="229065" y="219403"/>
                </a:cubicBezTo>
                <a:cubicBezTo>
                  <a:pt x="216365" y="232103"/>
                  <a:pt x="176678" y="216228"/>
                  <a:pt x="162390" y="228928"/>
                </a:cubicBezTo>
                <a:cubicBezTo>
                  <a:pt x="148103" y="241628"/>
                  <a:pt x="140165" y="282903"/>
                  <a:pt x="143340" y="295603"/>
                </a:cubicBezTo>
                <a:cubicBezTo>
                  <a:pt x="146515" y="308303"/>
                  <a:pt x="167153" y="308303"/>
                  <a:pt x="181440" y="305128"/>
                </a:cubicBezTo>
                <a:cubicBezTo>
                  <a:pt x="195727" y="301953"/>
                  <a:pt x="222715" y="274965"/>
                  <a:pt x="229065" y="276553"/>
                </a:cubicBezTo>
                <a:cubicBezTo>
                  <a:pt x="235415" y="278140"/>
                  <a:pt x="227477" y="305128"/>
                  <a:pt x="219540" y="314653"/>
                </a:cubicBezTo>
                <a:cubicBezTo>
                  <a:pt x="211603" y="324178"/>
                  <a:pt x="194140" y="325766"/>
                  <a:pt x="181440" y="333703"/>
                </a:cubicBezTo>
                <a:cubicBezTo>
                  <a:pt x="168740" y="341640"/>
                  <a:pt x="149690" y="351166"/>
                  <a:pt x="143340" y="362278"/>
                </a:cubicBezTo>
                <a:cubicBezTo>
                  <a:pt x="136990" y="373390"/>
                  <a:pt x="136990" y="387678"/>
                  <a:pt x="143340" y="400378"/>
                </a:cubicBezTo>
                <a:cubicBezTo>
                  <a:pt x="149690" y="413078"/>
                  <a:pt x="146515" y="465466"/>
                  <a:pt x="143340" y="467053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5"/>
          <p:cNvSpPr/>
          <p:nvPr/>
        </p:nvSpPr>
        <p:spPr>
          <a:xfrm>
            <a:off x="8429139" y="2352623"/>
            <a:ext cx="116928" cy="115011"/>
          </a:xfrm>
          <a:custGeom>
            <a:avLst/>
            <a:gdLst/>
            <a:ahLst/>
            <a:cxnLst/>
            <a:rect l="l" t="t" r="r" b="b"/>
            <a:pathLst>
              <a:path w="116928" h="115011" extrusionOk="0">
                <a:moveTo>
                  <a:pt x="29061" y="114352"/>
                </a:moveTo>
                <a:cubicBezTo>
                  <a:pt x="10011" y="109590"/>
                  <a:pt x="-2689" y="76252"/>
                  <a:pt x="486" y="57202"/>
                </a:cubicBezTo>
                <a:cubicBezTo>
                  <a:pt x="3661" y="38152"/>
                  <a:pt x="30649" y="1639"/>
                  <a:pt x="48111" y="52"/>
                </a:cubicBezTo>
                <a:cubicBezTo>
                  <a:pt x="65573" y="-1535"/>
                  <a:pt x="94149" y="33389"/>
                  <a:pt x="105261" y="47677"/>
                </a:cubicBezTo>
                <a:cubicBezTo>
                  <a:pt x="116374" y="61964"/>
                  <a:pt x="119548" y="74665"/>
                  <a:pt x="114786" y="85777"/>
                </a:cubicBezTo>
                <a:cubicBezTo>
                  <a:pt x="110024" y="96889"/>
                  <a:pt x="48111" y="119114"/>
                  <a:pt x="29061" y="114352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5"/>
          <p:cNvSpPr/>
          <p:nvPr/>
        </p:nvSpPr>
        <p:spPr>
          <a:xfrm>
            <a:off x="0" y="4627510"/>
            <a:ext cx="4152900" cy="458840"/>
          </a:xfrm>
          <a:custGeom>
            <a:avLst/>
            <a:gdLst/>
            <a:ahLst/>
            <a:cxnLst/>
            <a:rect l="l" t="t" r="r" b="b"/>
            <a:pathLst>
              <a:path w="4152900" h="458840" extrusionOk="0">
                <a:moveTo>
                  <a:pt x="0" y="287390"/>
                </a:moveTo>
                <a:cubicBezTo>
                  <a:pt x="118269" y="248496"/>
                  <a:pt x="236538" y="209602"/>
                  <a:pt x="333375" y="182615"/>
                </a:cubicBezTo>
                <a:cubicBezTo>
                  <a:pt x="430213" y="155627"/>
                  <a:pt x="528638" y="149277"/>
                  <a:pt x="581025" y="125465"/>
                </a:cubicBezTo>
                <a:cubicBezTo>
                  <a:pt x="633412" y="101653"/>
                  <a:pt x="603250" y="54027"/>
                  <a:pt x="647700" y="39740"/>
                </a:cubicBezTo>
                <a:cubicBezTo>
                  <a:pt x="692150" y="25453"/>
                  <a:pt x="847725" y="39740"/>
                  <a:pt x="847725" y="39740"/>
                </a:cubicBezTo>
                <a:lnTo>
                  <a:pt x="1790700" y="1640"/>
                </a:lnTo>
                <a:cubicBezTo>
                  <a:pt x="1981200" y="-3122"/>
                  <a:pt x="1944688" y="3228"/>
                  <a:pt x="1990725" y="11165"/>
                </a:cubicBezTo>
                <a:cubicBezTo>
                  <a:pt x="2036762" y="19102"/>
                  <a:pt x="2039937" y="46090"/>
                  <a:pt x="2066925" y="49265"/>
                </a:cubicBezTo>
                <a:cubicBezTo>
                  <a:pt x="2093913" y="52440"/>
                  <a:pt x="2100263" y="33390"/>
                  <a:pt x="2152650" y="30215"/>
                </a:cubicBezTo>
                <a:cubicBezTo>
                  <a:pt x="2205037" y="27040"/>
                  <a:pt x="2327275" y="25452"/>
                  <a:pt x="2381250" y="30215"/>
                </a:cubicBezTo>
                <a:cubicBezTo>
                  <a:pt x="2435225" y="34978"/>
                  <a:pt x="2414588" y="57203"/>
                  <a:pt x="2476500" y="58790"/>
                </a:cubicBezTo>
                <a:cubicBezTo>
                  <a:pt x="2538412" y="60377"/>
                  <a:pt x="2697163" y="49265"/>
                  <a:pt x="2752725" y="39740"/>
                </a:cubicBezTo>
                <a:cubicBezTo>
                  <a:pt x="2808287" y="30215"/>
                  <a:pt x="2789238" y="1640"/>
                  <a:pt x="2809875" y="1640"/>
                </a:cubicBezTo>
                <a:cubicBezTo>
                  <a:pt x="2830512" y="1640"/>
                  <a:pt x="2836863" y="34977"/>
                  <a:pt x="2876550" y="39740"/>
                </a:cubicBezTo>
                <a:cubicBezTo>
                  <a:pt x="2916238" y="44502"/>
                  <a:pt x="2962275" y="25453"/>
                  <a:pt x="3048000" y="30215"/>
                </a:cubicBezTo>
                <a:cubicBezTo>
                  <a:pt x="3133725" y="34977"/>
                  <a:pt x="3297238" y="50853"/>
                  <a:pt x="3390900" y="68315"/>
                </a:cubicBezTo>
                <a:cubicBezTo>
                  <a:pt x="3484562" y="85777"/>
                  <a:pt x="3544888" y="106415"/>
                  <a:pt x="3609975" y="134990"/>
                </a:cubicBezTo>
                <a:cubicBezTo>
                  <a:pt x="3675062" y="163565"/>
                  <a:pt x="3732213" y="220715"/>
                  <a:pt x="3781425" y="239765"/>
                </a:cubicBezTo>
                <a:cubicBezTo>
                  <a:pt x="3830638" y="258815"/>
                  <a:pt x="3871913" y="233415"/>
                  <a:pt x="3905250" y="249290"/>
                </a:cubicBezTo>
                <a:cubicBezTo>
                  <a:pt x="3938587" y="265165"/>
                  <a:pt x="3940175" y="300090"/>
                  <a:pt x="3981450" y="335015"/>
                </a:cubicBezTo>
                <a:cubicBezTo>
                  <a:pt x="4022725" y="369940"/>
                  <a:pt x="4087812" y="414390"/>
                  <a:pt x="4152900" y="458840"/>
                </a:cubicBezTo>
              </a:path>
            </a:pathLst>
          </a:cu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5"/>
          <p:cNvSpPr/>
          <p:nvPr/>
        </p:nvSpPr>
        <p:spPr>
          <a:xfrm>
            <a:off x="8251397" y="4981575"/>
            <a:ext cx="742545" cy="1020717"/>
          </a:xfrm>
          <a:custGeom>
            <a:avLst/>
            <a:gdLst/>
            <a:ahLst/>
            <a:cxnLst/>
            <a:rect l="l" t="t" r="r" b="b"/>
            <a:pathLst>
              <a:path w="742545" h="1020717" extrusionOk="0">
                <a:moveTo>
                  <a:pt x="721153" y="0"/>
                </a:moveTo>
                <a:cubicBezTo>
                  <a:pt x="737822" y="23812"/>
                  <a:pt x="754491" y="47625"/>
                  <a:pt x="730678" y="95250"/>
                </a:cubicBezTo>
                <a:cubicBezTo>
                  <a:pt x="706865" y="142875"/>
                  <a:pt x="637015" y="254000"/>
                  <a:pt x="578278" y="285750"/>
                </a:cubicBezTo>
                <a:cubicBezTo>
                  <a:pt x="519541" y="317500"/>
                  <a:pt x="452865" y="268288"/>
                  <a:pt x="378253" y="285750"/>
                </a:cubicBezTo>
                <a:cubicBezTo>
                  <a:pt x="303641" y="303212"/>
                  <a:pt x="192516" y="358775"/>
                  <a:pt x="130603" y="390525"/>
                </a:cubicBezTo>
                <a:cubicBezTo>
                  <a:pt x="68690" y="422275"/>
                  <a:pt x="25828" y="438150"/>
                  <a:pt x="6778" y="476250"/>
                </a:cubicBezTo>
                <a:cubicBezTo>
                  <a:pt x="-12272" y="514350"/>
                  <a:pt x="14716" y="577850"/>
                  <a:pt x="16303" y="619125"/>
                </a:cubicBezTo>
                <a:cubicBezTo>
                  <a:pt x="17890" y="660400"/>
                  <a:pt x="-7509" y="679450"/>
                  <a:pt x="16303" y="723900"/>
                </a:cubicBezTo>
                <a:cubicBezTo>
                  <a:pt x="40115" y="768350"/>
                  <a:pt x="133778" y="842963"/>
                  <a:pt x="159178" y="885825"/>
                </a:cubicBezTo>
                <a:cubicBezTo>
                  <a:pt x="184578" y="928687"/>
                  <a:pt x="160765" y="958850"/>
                  <a:pt x="168703" y="981075"/>
                </a:cubicBezTo>
                <a:cubicBezTo>
                  <a:pt x="176640" y="1003300"/>
                  <a:pt x="198865" y="1014413"/>
                  <a:pt x="206803" y="1019175"/>
                </a:cubicBezTo>
                <a:cubicBezTo>
                  <a:pt x="214740" y="1023938"/>
                  <a:pt x="215534" y="1016794"/>
                  <a:pt x="216328" y="1009650"/>
                </a:cubicBezTo>
              </a:path>
            </a:pathLst>
          </a:cu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5"/>
          <p:cNvSpPr/>
          <p:nvPr/>
        </p:nvSpPr>
        <p:spPr>
          <a:xfrm>
            <a:off x="8658225" y="6162675"/>
            <a:ext cx="438150" cy="400050"/>
          </a:xfrm>
          <a:custGeom>
            <a:avLst/>
            <a:gdLst/>
            <a:ahLst/>
            <a:cxnLst/>
            <a:rect l="l" t="t" r="r" b="b"/>
            <a:pathLst>
              <a:path w="438150" h="400050" extrusionOk="0">
                <a:moveTo>
                  <a:pt x="438150" y="400050"/>
                </a:moveTo>
                <a:cubicBezTo>
                  <a:pt x="394493" y="354012"/>
                  <a:pt x="350837" y="307975"/>
                  <a:pt x="314325" y="276225"/>
                </a:cubicBezTo>
                <a:cubicBezTo>
                  <a:pt x="277813" y="244475"/>
                  <a:pt x="271462" y="255587"/>
                  <a:pt x="219075" y="209550"/>
                </a:cubicBezTo>
                <a:cubicBezTo>
                  <a:pt x="166688" y="163513"/>
                  <a:pt x="83344" y="81756"/>
                  <a:pt x="0" y="0"/>
                </a:cubicBezTo>
              </a:path>
            </a:pathLst>
          </a:cu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7" name="Google Shape;377;p15"/>
          <p:cNvCxnSpPr/>
          <p:nvPr/>
        </p:nvCxnSpPr>
        <p:spPr>
          <a:xfrm flipH="1">
            <a:off x="0" y="3505200"/>
            <a:ext cx="609600" cy="243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8" name="Google Shape;378;p15"/>
          <p:cNvCxnSpPr/>
          <p:nvPr/>
        </p:nvCxnSpPr>
        <p:spPr>
          <a:xfrm flipH="1">
            <a:off x="609600" y="3505200"/>
            <a:ext cx="2956560" cy="282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9" name="Google Shape;379;p15"/>
          <p:cNvCxnSpPr/>
          <p:nvPr/>
        </p:nvCxnSpPr>
        <p:spPr>
          <a:xfrm rot="10800000">
            <a:off x="3581400" y="3505200"/>
            <a:ext cx="4411980" cy="335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0" name="Google Shape;380;p15"/>
          <p:cNvCxnSpPr/>
          <p:nvPr/>
        </p:nvCxnSpPr>
        <p:spPr>
          <a:xfrm flipH="1">
            <a:off x="0" y="3505200"/>
            <a:ext cx="609600" cy="24384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1" name="Google Shape;381;p15"/>
          <p:cNvCxnSpPr/>
          <p:nvPr/>
        </p:nvCxnSpPr>
        <p:spPr>
          <a:xfrm flipH="1">
            <a:off x="609600" y="3505200"/>
            <a:ext cx="2956560" cy="2827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2" name="Google Shape;382;p15"/>
          <p:cNvCxnSpPr/>
          <p:nvPr/>
        </p:nvCxnSpPr>
        <p:spPr>
          <a:xfrm rot="10800000">
            <a:off x="3581400" y="3505200"/>
            <a:ext cx="4411980" cy="33528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3" name="Google Shape;383;p15"/>
          <p:cNvSpPr/>
          <p:nvPr/>
        </p:nvSpPr>
        <p:spPr>
          <a:xfrm>
            <a:off x="609600" y="4791566"/>
            <a:ext cx="1524000" cy="78006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5"/>
          <p:cNvSpPr/>
          <p:nvPr/>
        </p:nvSpPr>
        <p:spPr>
          <a:xfrm>
            <a:off x="609600" y="5029200"/>
            <a:ext cx="1524000" cy="27671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5"/>
          <p:cNvSpPr/>
          <p:nvPr/>
        </p:nvSpPr>
        <p:spPr>
          <a:xfrm rot="5400000">
            <a:off x="1960721" y="4964446"/>
            <a:ext cx="780067" cy="434308"/>
          </a:xfrm>
          <a:prstGeom prst="triangle">
            <a:avLst>
              <a:gd name="adj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5"/>
          <p:cNvSpPr/>
          <p:nvPr/>
        </p:nvSpPr>
        <p:spPr>
          <a:xfrm rot="7597783">
            <a:off x="7713145" y="2540677"/>
            <a:ext cx="780067" cy="434308"/>
          </a:xfrm>
          <a:prstGeom prst="triangle">
            <a:avLst>
              <a:gd name="adj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5"/>
          <p:cNvSpPr txBox="1"/>
          <p:nvPr/>
        </p:nvSpPr>
        <p:spPr>
          <a:xfrm rot="2197783">
            <a:off x="6678891" y="1754836"/>
            <a:ext cx="15240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124°T / 112°M 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5"/>
          <p:cNvSpPr txBox="1"/>
          <p:nvPr/>
        </p:nvSpPr>
        <p:spPr>
          <a:xfrm rot="2300277">
            <a:off x="6536311" y="1960166"/>
            <a:ext cx="15240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3,200 yds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5"/>
          <p:cNvSpPr txBox="1"/>
          <p:nvPr/>
        </p:nvSpPr>
        <p:spPr>
          <a:xfrm rot="2197783">
            <a:off x="6374091" y="2173810"/>
            <a:ext cx="15240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 kts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5"/>
          <p:cNvSpPr/>
          <p:nvPr/>
        </p:nvSpPr>
        <p:spPr>
          <a:xfrm rot="2197783">
            <a:off x="6559222" y="1792810"/>
            <a:ext cx="1524000" cy="780067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5"/>
          <p:cNvSpPr/>
          <p:nvPr/>
        </p:nvSpPr>
        <p:spPr>
          <a:xfrm rot="2197783">
            <a:off x="6559222" y="2021410"/>
            <a:ext cx="1524000" cy="27671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15"/>
          <p:cNvGrpSpPr/>
          <p:nvPr/>
        </p:nvGrpSpPr>
        <p:grpSpPr>
          <a:xfrm rot="10800000">
            <a:off x="-1458914" y="1143000"/>
            <a:ext cx="6869113" cy="2351087"/>
            <a:chOff x="1219200" y="3517012"/>
            <a:chExt cx="4419600" cy="1512188"/>
          </a:xfrm>
        </p:grpSpPr>
        <p:grpSp>
          <p:nvGrpSpPr>
            <p:cNvPr id="393" name="Google Shape;393;p15"/>
            <p:cNvGrpSpPr/>
            <p:nvPr/>
          </p:nvGrpSpPr>
          <p:grpSpPr>
            <a:xfrm>
              <a:off x="1219200" y="3526199"/>
              <a:ext cx="4419600" cy="1174218"/>
              <a:chOff x="1219200" y="3834366"/>
              <a:chExt cx="4419600" cy="1301298"/>
            </a:xfrm>
          </p:grpSpPr>
          <p:sp>
            <p:nvSpPr>
              <p:cNvPr id="394" name="Google Shape;394;p15"/>
              <p:cNvSpPr/>
              <p:nvPr/>
            </p:nvSpPr>
            <p:spPr>
              <a:xfrm>
                <a:off x="1219200" y="3834366"/>
                <a:ext cx="4419600" cy="1042170"/>
              </a:xfrm>
              <a:prstGeom prst="rect">
                <a:avLst/>
              </a:prstGeom>
              <a:solidFill>
                <a:srgbClr val="BFBFBF">
                  <a:alpha val="25490"/>
                </a:srgbClr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15"/>
              <p:cNvSpPr/>
              <p:nvPr/>
            </p:nvSpPr>
            <p:spPr>
              <a:xfrm>
                <a:off x="2590941" y="4800721"/>
                <a:ext cx="1752723" cy="152761"/>
              </a:xfrm>
              <a:prstGeom prst="rect">
                <a:avLst/>
              </a:prstGeom>
              <a:solidFill>
                <a:srgbClr val="A5A5A5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15"/>
              <p:cNvSpPr/>
              <p:nvPr/>
            </p:nvSpPr>
            <p:spPr>
              <a:xfrm>
                <a:off x="2590941" y="4953483"/>
                <a:ext cx="1752723" cy="151629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7001">
                    <a:srgbClr val="E6E6E6"/>
                  </a:gs>
                  <a:gs pos="32001">
                    <a:srgbClr val="7D8496"/>
                  </a:gs>
                  <a:gs pos="47000">
                    <a:srgbClr val="E6E6E6"/>
                  </a:gs>
                  <a:gs pos="85001">
                    <a:srgbClr val="7D8496"/>
                  </a:gs>
                  <a:gs pos="100000">
                    <a:srgbClr val="E6E6E6"/>
                  </a:gs>
                </a:gsLst>
                <a:lin ang="5400000" scaled="0"/>
              </a:gra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97" name="Google Shape;397;p15"/>
              <p:cNvGrpSpPr/>
              <p:nvPr/>
            </p:nvGrpSpPr>
            <p:grpSpPr>
              <a:xfrm>
                <a:off x="2227323" y="4907088"/>
                <a:ext cx="350340" cy="228576"/>
                <a:chOff x="1013967" y="2201412"/>
                <a:chExt cx="467122" cy="304767"/>
              </a:xfrm>
            </p:grpSpPr>
            <p:sp>
              <p:nvSpPr>
                <p:cNvPr id="398" name="Google Shape;398;p15"/>
                <p:cNvSpPr/>
                <p:nvPr/>
              </p:nvSpPr>
              <p:spPr>
                <a:xfrm>
                  <a:off x="1013967" y="2201412"/>
                  <a:ext cx="76265" cy="304767"/>
                </a:xfrm>
                <a:prstGeom prst="rect">
                  <a:avLst/>
                </a:prstGeom>
                <a:gradFill>
                  <a:gsLst>
                    <a:gs pos="0">
                      <a:srgbClr val="262626"/>
                    </a:gs>
                    <a:gs pos="14000">
                      <a:srgbClr val="262626"/>
                    </a:gs>
                    <a:gs pos="16000">
                      <a:srgbClr val="1F1F1F"/>
                    </a:gs>
                    <a:gs pos="17999">
                      <a:srgbClr val="FFFFFF"/>
                    </a:gs>
                    <a:gs pos="42000">
                      <a:srgbClr val="636363"/>
                    </a:gs>
                    <a:gs pos="52999">
                      <a:srgbClr val="CFCFCF"/>
                    </a:gs>
                    <a:gs pos="66000">
                      <a:srgbClr val="CFCFCF"/>
                    </a:gs>
                    <a:gs pos="75999">
                      <a:srgbClr val="1F1F1F"/>
                    </a:gs>
                    <a:gs pos="78999">
                      <a:srgbClr val="FFFFFF"/>
                    </a:gs>
                    <a:gs pos="100000">
                      <a:srgbClr val="7F7F7F"/>
                    </a:gs>
                  </a:gsLst>
                  <a:lin ang="5400000" scaled="0"/>
                </a:gradFill>
                <a:ln w="25400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" name="Google Shape;399;p15"/>
                <p:cNvSpPr/>
                <p:nvPr/>
              </p:nvSpPr>
              <p:spPr>
                <a:xfrm>
                  <a:off x="1166497" y="2201412"/>
                  <a:ext cx="76265" cy="304767"/>
                </a:xfrm>
                <a:prstGeom prst="rect">
                  <a:avLst/>
                </a:prstGeom>
                <a:gradFill>
                  <a:gsLst>
                    <a:gs pos="0">
                      <a:srgbClr val="262626"/>
                    </a:gs>
                    <a:gs pos="14000">
                      <a:srgbClr val="262626"/>
                    </a:gs>
                    <a:gs pos="16000">
                      <a:srgbClr val="1F1F1F"/>
                    </a:gs>
                    <a:gs pos="17999">
                      <a:srgbClr val="FFFFFF"/>
                    </a:gs>
                    <a:gs pos="42000">
                      <a:srgbClr val="636363"/>
                    </a:gs>
                    <a:gs pos="52999">
                      <a:srgbClr val="CFCFCF"/>
                    </a:gs>
                    <a:gs pos="66000">
                      <a:srgbClr val="CFCFCF"/>
                    </a:gs>
                    <a:gs pos="75999">
                      <a:srgbClr val="1F1F1F"/>
                    </a:gs>
                    <a:gs pos="78999">
                      <a:srgbClr val="FFFFFF"/>
                    </a:gs>
                    <a:gs pos="100000">
                      <a:srgbClr val="7F7F7F"/>
                    </a:gs>
                  </a:gsLst>
                  <a:lin ang="5400000" scaled="0"/>
                </a:gradFill>
                <a:ln w="25400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" name="Google Shape;400;p15"/>
                <p:cNvSpPr/>
                <p:nvPr/>
              </p:nvSpPr>
              <p:spPr>
                <a:xfrm>
                  <a:off x="1090232" y="2249692"/>
                  <a:ext cx="76265" cy="229330"/>
                </a:xfrm>
                <a:prstGeom prst="rect">
                  <a:avLst/>
                </a:prstGeom>
                <a:solidFill>
                  <a:srgbClr val="A5A5A5"/>
                </a:solidFill>
                <a:ln w="25400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" name="Google Shape;401;p15"/>
                <p:cNvSpPr/>
                <p:nvPr/>
              </p:nvSpPr>
              <p:spPr>
                <a:xfrm rot="5400000">
                  <a:off x="1242494" y="2249959"/>
                  <a:ext cx="229330" cy="228795"/>
                </a:xfrm>
                <a:prstGeom prst="triangle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0"/>
                </a:gradFill>
                <a:ln w="25400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" name="Google Shape;402;p15"/>
                <p:cNvSpPr/>
                <p:nvPr/>
              </p:nvSpPr>
              <p:spPr>
                <a:xfrm>
                  <a:off x="1404824" y="2290428"/>
                  <a:ext cx="76265" cy="152383"/>
                </a:xfrm>
                <a:prstGeom prst="rect">
                  <a:avLst/>
                </a:prstGeom>
                <a:solidFill>
                  <a:srgbClr val="A5A5A5"/>
                </a:solidFill>
                <a:ln w="25400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3" name="Google Shape;403;p15"/>
              <p:cNvGrpSpPr/>
              <p:nvPr/>
            </p:nvGrpSpPr>
            <p:grpSpPr>
              <a:xfrm flipH="1">
                <a:off x="4343664" y="4909351"/>
                <a:ext cx="349320" cy="212734"/>
                <a:chOff x="990832" y="2203968"/>
                <a:chExt cx="465760" cy="308310"/>
              </a:xfrm>
            </p:grpSpPr>
            <p:sp>
              <p:nvSpPr>
                <p:cNvPr id="404" name="Google Shape;404;p15"/>
                <p:cNvSpPr/>
                <p:nvPr/>
              </p:nvSpPr>
              <p:spPr>
                <a:xfrm>
                  <a:off x="990832" y="2203968"/>
                  <a:ext cx="76265" cy="308310"/>
                </a:xfrm>
                <a:prstGeom prst="rect">
                  <a:avLst/>
                </a:prstGeom>
                <a:gradFill>
                  <a:gsLst>
                    <a:gs pos="0">
                      <a:srgbClr val="262626"/>
                    </a:gs>
                    <a:gs pos="14000">
                      <a:srgbClr val="262626"/>
                    </a:gs>
                    <a:gs pos="16000">
                      <a:srgbClr val="1F1F1F"/>
                    </a:gs>
                    <a:gs pos="17999">
                      <a:srgbClr val="FFFFFF"/>
                    </a:gs>
                    <a:gs pos="42000">
                      <a:srgbClr val="636363"/>
                    </a:gs>
                    <a:gs pos="52999">
                      <a:srgbClr val="CFCFCF"/>
                    </a:gs>
                    <a:gs pos="66000">
                      <a:srgbClr val="CFCFCF"/>
                    </a:gs>
                    <a:gs pos="75999">
                      <a:srgbClr val="1F1F1F"/>
                    </a:gs>
                    <a:gs pos="78999">
                      <a:srgbClr val="FFFFFF"/>
                    </a:gs>
                    <a:gs pos="100000">
                      <a:srgbClr val="7F7F7F"/>
                    </a:gs>
                  </a:gsLst>
                  <a:lin ang="5400000" scaled="0"/>
                </a:gradFill>
                <a:ln w="25400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" name="Google Shape;405;p15"/>
                <p:cNvSpPr/>
                <p:nvPr/>
              </p:nvSpPr>
              <p:spPr>
                <a:xfrm>
                  <a:off x="1143362" y="2203968"/>
                  <a:ext cx="76265" cy="308310"/>
                </a:xfrm>
                <a:prstGeom prst="rect">
                  <a:avLst/>
                </a:prstGeom>
                <a:gradFill>
                  <a:gsLst>
                    <a:gs pos="0">
                      <a:srgbClr val="262626"/>
                    </a:gs>
                    <a:gs pos="14000">
                      <a:srgbClr val="262626"/>
                    </a:gs>
                    <a:gs pos="16000">
                      <a:srgbClr val="1F1F1F"/>
                    </a:gs>
                    <a:gs pos="17999">
                      <a:srgbClr val="FFFFFF"/>
                    </a:gs>
                    <a:gs pos="42000">
                      <a:srgbClr val="636363"/>
                    </a:gs>
                    <a:gs pos="52999">
                      <a:srgbClr val="CFCFCF"/>
                    </a:gs>
                    <a:gs pos="66000">
                      <a:srgbClr val="CFCFCF"/>
                    </a:gs>
                    <a:gs pos="75999">
                      <a:srgbClr val="1F1F1F"/>
                    </a:gs>
                    <a:gs pos="78999">
                      <a:srgbClr val="FFFFFF"/>
                    </a:gs>
                    <a:gs pos="100000">
                      <a:srgbClr val="7F7F7F"/>
                    </a:gs>
                  </a:gsLst>
                  <a:lin ang="5400000" scaled="0"/>
                </a:gradFill>
                <a:ln w="25400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" name="Google Shape;406;p15"/>
                <p:cNvSpPr/>
                <p:nvPr/>
              </p:nvSpPr>
              <p:spPr>
                <a:xfrm>
                  <a:off x="1067097" y="2251528"/>
                  <a:ext cx="76265" cy="231232"/>
                </a:xfrm>
                <a:prstGeom prst="rect">
                  <a:avLst/>
                </a:prstGeom>
                <a:solidFill>
                  <a:srgbClr val="A5A5A5"/>
                </a:solidFill>
                <a:ln w="25400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" name="Google Shape;407;p15"/>
                <p:cNvSpPr/>
                <p:nvPr/>
              </p:nvSpPr>
              <p:spPr>
                <a:xfrm rot="5400000">
                  <a:off x="1221812" y="2253428"/>
                  <a:ext cx="231232" cy="227432"/>
                </a:xfrm>
                <a:prstGeom prst="triangle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0"/>
                </a:gradFill>
                <a:ln w="25400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" name="Google Shape;408;p15"/>
                <p:cNvSpPr/>
                <p:nvPr/>
              </p:nvSpPr>
              <p:spPr>
                <a:xfrm>
                  <a:off x="1380327" y="2290886"/>
                  <a:ext cx="76265" cy="155795"/>
                </a:xfrm>
                <a:prstGeom prst="rect">
                  <a:avLst/>
                </a:prstGeom>
                <a:solidFill>
                  <a:srgbClr val="A5A5A5"/>
                </a:solidFill>
                <a:ln w="25400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09" name="Google Shape;409;p15"/>
            <p:cNvSpPr/>
            <p:nvPr/>
          </p:nvSpPr>
          <p:spPr>
            <a:xfrm rot="10800000" flipH="1">
              <a:off x="1529706" y="4288933"/>
              <a:ext cx="1823200" cy="45947"/>
            </a:xfrm>
            <a:custGeom>
              <a:avLst/>
              <a:gdLst/>
              <a:ahLst/>
              <a:cxnLst/>
              <a:rect l="l" t="t" r="r" b="b"/>
              <a:pathLst>
                <a:path w="3931920" h="120000" extrusionOk="0">
                  <a:moveTo>
                    <a:pt x="0" y="0"/>
                  </a:moveTo>
                  <a:lnTo>
                    <a:pt x="3931920" y="0"/>
                  </a:lnTo>
                  <a:lnTo>
                    <a:pt x="3931920" y="0"/>
                  </a:lnTo>
                </a:path>
              </a:pathLst>
            </a:custGeom>
            <a:noFill/>
            <a:ln w="1587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819735" y="3657918"/>
              <a:ext cx="1295136" cy="1371282"/>
            </a:xfrm>
            <a:prstGeom prst="arc">
              <a:avLst>
                <a:gd name="adj1" fmla="val 10883993"/>
                <a:gd name="adj2" fmla="val 21453647"/>
              </a:avLst>
            </a:prstGeom>
            <a:noFill/>
            <a:ln w="1587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3581700" y="4329775"/>
              <a:ext cx="1576021" cy="44927"/>
            </a:xfrm>
            <a:custGeom>
              <a:avLst/>
              <a:gdLst/>
              <a:ahLst/>
              <a:cxnLst/>
              <a:rect l="l" t="t" r="r" b="b"/>
              <a:pathLst>
                <a:path w="3931920" h="120000" extrusionOk="0">
                  <a:moveTo>
                    <a:pt x="0" y="0"/>
                  </a:moveTo>
                  <a:lnTo>
                    <a:pt x="3931920" y="0"/>
                  </a:lnTo>
                  <a:lnTo>
                    <a:pt x="3931920" y="0"/>
                  </a:lnTo>
                </a:path>
              </a:pathLst>
            </a:custGeom>
            <a:noFill/>
            <a:ln w="19050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3350863" y="4203164"/>
              <a:ext cx="227772" cy="256285"/>
            </a:xfrm>
            <a:prstGeom prst="arc">
              <a:avLst>
                <a:gd name="adj1" fmla="val 10883993"/>
                <a:gd name="adj2" fmla="val 21453647"/>
              </a:avLst>
            </a:prstGeom>
            <a:noFill/>
            <a:ln w="1587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5"/>
            <p:cNvSpPr txBox="1"/>
            <p:nvPr/>
          </p:nvSpPr>
          <p:spPr>
            <a:xfrm rot="10800000">
              <a:off x="3278343" y="3517012"/>
              <a:ext cx="304800" cy="158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5"/>
            <p:cNvSpPr txBox="1"/>
            <p:nvPr/>
          </p:nvSpPr>
          <p:spPr>
            <a:xfrm rot="10800000">
              <a:off x="3278343" y="3641047"/>
              <a:ext cx="304800" cy="158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270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5" name="Google Shape;415;p15"/>
            <p:cNvCxnSpPr/>
            <p:nvPr/>
          </p:nvCxnSpPr>
          <p:spPr>
            <a:xfrm>
              <a:off x="3464238" y="3638518"/>
              <a:ext cx="0" cy="45948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5"/>
            <p:cNvCxnSpPr/>
            <p:nvPr/>
          </p:nvCxnSpPr>
          <p:spPr>
            <a:xfrm>
              <a:off x="4018534" y="3970778"/>
              <a:ext cx="0" cy="49027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17" name="Google Shape;417;p15"/>
            <p:cNvGrpSpPr/>
            <p:nvPr/>
          </p:nvGrpSpPr>
          <p:grpSpPr>
            <a:xfrm>
              <a:off x="3440746" y="4301186"/>
              <a:ext cx="55156" cy="54116"/>
              <a:chOff x="2590579" y="3277105"/>
              <a:chExt cx="76605" cy="75161"/>
            </a:xfrm>
          </p:grpSpPr>
          <p:sp>
            <p:nvSpPr>
              <p:cNvPr id="418" name="Google Shape;418;p15"/>
              <p:cNvSpPr/>
              <p:nvPr/>
            </p:nvSpPr>
            <p:spPr>
              <a:xfrm>
                <a:off x="2590579" y="3277105"/>
                <a:ext cx="76605" cy="75161"/>
              </a:xfrm>
              <a:prstGeom prst="ellipse">
                <a:avLst/>
              </a:prstGeom>
              <a:noFill/>
              <a:ln w="9525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19" name="Google Shape;419;p15"/>
              <p:cNvCxnSpPr/>
              <p:nvPr/>
            </p:nvCxnSpPr>
            <p:spPr>
              <a:xfrm>
                <a:off x="2590579" y="3315394"/>
                <a:ext cx="76605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20" name="Google Shape;420;p15"/>
              <p:cNvCxnSpPr/>
              <p:nvPr/>
            </p:nvCxnSpPr>
            <p:spPr>
              <a:xfrm>
                <a:off x="2628881" y="3277105"/>
                <a:ext cx="0" cy="75161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21" name="Google Shape;421;p15"/>
          <p:cNvGrpSpPr/>
          <p:nvPr/>
        </p:nvGrpSpPr>
        <p:grpSpPr>
          <a:xfrm rot="-8568110">
            <a:off x="2607059" y="2747287"/>
            <a:ext cx="6869113" cy="2336804"/>
            <a:chOff x="1219200" y="3526199"/>
            <a:chExt cx="4419600" cy="1503001"/>
          </a:xfrm>
        </p:grpSpPr>
        <p:grpSp>
          <p:nvGrpSpPr>
            <p:cNvPr id="422" name="Google Shape;422;p15"/>
            <p:cNvGrpSpPr/>
            <p:nvPr/>
          </p:nvGrpSpPr>
          <p:grpSpPr>
            <a:xfrm>
              <a:off x="1219200" y="3526199"/>
              <a:ext cx="4419600" cy="1174218"/>
              <a:chOff x="1219200" y="3834366"/>
              <a:chExt cx="4419600" cy="1301298"/>
            </a:xfrm>
          </p:grpSpPr>
          <p:sp>
            <p:nvSpPr>
              <p:cNvPr id="423" name="Google Shape;423;p15"/>
              <p:cNvSpPr/>
              <p:nvPr/>
            </p:nvSpPr>
            <p:spPr>
              <a:xfrm>
                <a:off x="1219200" y="3834366"/>
                <a:ext cx="4419600" cy="1042170"/>
              </a:xfrm>
              <a:prstGeom prst="rect">
                <a:avLst/>
              </a:prstGeom>
              <a:solidFill>
                <a:srgbClr val="BFBFBF">
                  <a:alpha val="25490"/>
                </a:srgbClr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15"/>
              <p:cNvSpPr/>
              <p:nvPr/>
            </p:nvSpPr>
            <p:spPr>
              <a:xfrm>
                <a:off x="2590941" y="4800721"/>
                <a:ext cx="1752723" cy="152761"/>
              </a:xfrm>
              <a:prstGeom prst="rect">
                <a:avLst/>
              </a:prstGeom>
              <a:solidFill>
                <a:srgbClr val="A5A5A5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15"/>
              <p:cNvSpPr/>
              <p:nvPr/>
            </p:nvSpPr>
            <p:spPr>
              <a:xfrm>
                <a:off x="2590941" y="4953483"/>
                <a:ext cx="1752723" cy="151629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7001">
                    <a:srgbClr val="E6E6E6"/>
                  </a:gs>
                  <a:gs pos="32001">
                    <a:srgbClr val="7D8496"/>
                  </a:gs>
                  <a:gs pos="47000">
                    <a:srgbClr val="E6E6E6"/>
                  </a:gs>
                  <a:gs pos="85001">
                    <a:srgbClr val="7D8496"/>
                  </a:gs>
                  <a:gs pos="100000">
                    <a:srgbClr val="E6E6E6"/>
                  </a:gs>
                </a:gsLst>
                <a:lin ang="5400000" scaled="0"/>
              </a:gra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26" name="Google Shape;426;p15"/>
              <p:cNvGrpSpPr/>
              <p:nvPr/>
            </p:nvGrpSpPr>
            <p:grpSpPr>
              <a:xfrm>
                <a:off x="2227323" y="4907088"/>
                <a:ext cx="350340" cy="228576"/>
                <a:chOff x="1013967" y="2201412"/>
                <a:chExt cx="467122" cy="304767"/>
              </a:xfrm>
            </p:grpSpPr>
            <p:sp>
              <p:nvSpPr>
                <p:cNvPr id="427" name="Google Shape;427;p15"/>
                <p:cNvSpPr/>
                <p:nvPr/>
              </p:nvSpPr>
              <p:spPr>
                <a:xfrm>
                  <a:off x="1013967" y="2201412"/>
                  <a:ext cx="76265" cy="304767"/>
                </a:xfrm>
                <a:prstGeom prst="rect">
                  <a:avLst/>
                </a:prstGeom>
                <a:gradFill>
                  <a:gsLst>
                    <a:gs pos="0">
                      <a:srgbClr val="262626"/>
                    </a:gs>
                    <a:gs pos="14000">
                      <a:srgbClr val="262626"/>
                    </a:gs>
                    <a:gs pos="16000">
                      <a:srgbClr val="1F1F1F"/>
                    </a:gs>
                    <a:gs pos="17999">
                      <a:srgbClr val="FFFFFF"/>
                    </a:gs>
                    <a:gs pos="42000">
                      <a:srgbClr val="636363"/>
                    </a:gs>
                    <a:gs pos="52999">
                      <a:srgbClr val="CFCFCF"/>
                    </a:gs>
                    <a:gs pos="66000">
                      <a:srgbClr val="CFCFCF"/>
                    </a:gs>
                    <a:gs pos="75999">
                      <a:srgbClr val="1F1F1F"/>
                    </a:gs>
                    <a:gs pos="78999">
                      <a:srgbClr val="FFFFFF"/>
                    </a:gs>
                    <a:gs pos="100000">
                      <a:srgbClr val="7F7F7F"/>
                    </a:gs>
                  </a:gsLst>
                  <a:lin ang="5400000" scaled="0"/>
                </a:gradFill>
                <a:ln w="25400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" name="Google Shape;428;p15"/>
                <p:cNvSpPr/>
                <p:nvPr/>
              </p:nvSpPr>
              <p:spPr>
                <a:xfrm>
                  <a:off x="1166497" y="2201412"/>
                  <a:ext cx="76265" cy="304767"/>
                </a:xfrm>
                <a:prstGeom prst="rect">
                  <a:avLst/>
                </a:prstGeom>
                <a:gradFill>
                  <a:gsLst>
                    <a:gs pos="0">
                      <a:srgbClr val="262626"/>
                    </a:gs>
                    <a:gs pos="14000">
                      <a:srgbClr val="262626"/>
                    </a:gs>
                    <a:gs pos="16000">
                      <a:srgbClr val="1F1F1F"/>
                    </a:gs>
                    <a:gs pos="17999">
                      <a:srgbClr val="FFFFFF"/>
                    </a:gs>
                    <a:gs pos="42000">
                      <a:srgbClr val="636363"/>
                    </a:gs>
                    <a:gs pos="52999">
                      <a:srgbClr val="CFCFCF"/>
                    </a:gs>
                    <a:gs pos="66000">
                      <a:srgbClr val="CFCFCF"/>
                    </a:gs>
                    <a:gs pos="75999">
                      <a:srgbClr val="1F1F1F"/>
                    </a:gs>
                    <a:gs pos="78999">
                      <a:srgbClr val="FFFFFF"/>
                    </a:gs>
                    <a:gs pos="100000">
                      <a:srgbClr val="7F7F7F"/>
                    </a:gs>
                  </a:gsLst>
                  <a:lin ang="5400000" scaled="0"/>
                </a:gradFill>
                <a:ln w="25400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" name="Google Shape;429;p15"/>
                <p:cNvSpPr/>
                <p:nvPr/>
              </p:nvSpPr>
              <p:spPr>
                <a:xfrm>
                  <a:off x="1090232" y="2249692"/>
                  <a:ext cx="76265" cy="229330"/>
                </a:xfrm>
                <a:prstGeom prst="rect">
                  <a:avLst/>
                </a:prstGeom>
                <a:solidFill>
                  <a:srgbClr val="A5A5A5"/>
                </a:solidFill>
                <a:ln w="25400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" name="Google Shape;430;p15"/>
                <p:cNvSpPr/>
                <p:nvPr/>
              </p:nvSpPr>
              <p:spPr>
                <a:xfrm rot="5400000">
                  <a:off x="1242494" y="2249959"/>
                  <a:ext cx="229330" cy="228795"/>
                </a:xfrm>
                <a:prstGeom prst="triangle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0"/>
                </a:gradFill>
                <a:ln w="25400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" name="Google Shape;431;p15"/>
                <p:cNvSpPr/>
                <p:nvPr/>
              </p:nvSpPr>
              <p:spPr>
                <a:xfrm>
                  <a:off x="1404824" y="2290428"/>
                  <a:ext cx="76265" cy="152383"/>
                </a:xfrm>
                <a:prstGeom prst="rect">
                  <a:avLst/>
                </a:prstGeom>
                <a:solidFill>
                  <a:srgbClr val="A5A5A5"/>
                </a:solidFill>
                <a:ln w="25400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2" name="Google Shape;432;p15"/>
              <p:cNvGrpSpPr/>
              <p:nvPr/>
            </p:nvGrpSpPr>
            <p:grpSpPr>
              <a:xfrm flipH="1">
                <a:off x="4343664" y="4909351"/>
                <a:ext cx="349320" cy="212734"/>
                <a:chOff x="990832" y="2203968"/>
                <a:chExt cx="465760" cy="308310"/>
              </a:xfrm>
            </p:grpSpPr>
            <p:sp>
              <p:nvSpPr>
                <p:cNvPr id="433" name="Google Shape;433;p15"/>
                <p:cNvSpPr/>
                <p:nvPr/>
              </p:nvSpPr>
              <p:spPr>
                <a:xfrm>
                  <a:off x="990832" y="2203968"/>
                  <a:ext cx="76265" cy="308310"/>
                </a:xfrm>
                <a:prstGeom prst="rect">
                  <a:avLst/>
                </a:prstGeom>
                <a:gradFill>
                  <a:gsLst>
                    <a:gs pos="0">
                      <a:srgbClr val="262626"/>
                    </a:gs>
                    <a:gs pos="14000">
                      <a:srgbClr val="262626"/>
                    </a:gs>
                    <a:gs pos="16000">
                      <a:srgbClr val="1F1F1F"/>
                    </a:gs>
                    <a:gs pos="17999">
                      <a:srgbClr val="FFFFFF"/>
                    </a:gs>
                    <a:gs pos="42000">
                      <a:srgbClr val="636363"/>
                    </a:gs>
                    <a:gs pos="52999">
                      <a:srgbClr val="CFCFCF"/>
                    </a:gs>
                    <a:gs pos="66000">
                      <a:srgbClr val="CFCFCF"/>
                    </a:gs>
                    <a:gs pos="75999">
                      <a:srgbClr val="1F1F1F"/>
                    </a:gs>
                    <a:gs pos="78999">
                      <a:srgbClr val="FFFFFF"/>
                    </a:gs>
                    <a:gs pos="100000">
                      <a:srgbClr val="7F7F7F"/>
                    </a:gs>
                  </a:gsLst>
                  <a:lin ang="5400000" scaled="0"/>
                </a:gradFill>
                <a:ln w="25400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" name="Google Shape;434;p15"/>
                <p:cNvSpPr/>
                <p:nvPr/>
              </p:nvSpPr>
              <p:spPr>
                <a:xfrm>
                  <a:off x="1143362" y="2203968"/>
                  <a:ext cx="76265" cy="308310"/>
                </a:xfrm>
                <a:prstGeom prst="rect">
                  <a:avLst/>
                </a:prstGeom>
                <a:gradFill>
                  <a:gsLst>
                    <a:gs pos="0">
                      <a:srgbClr val="262626"/>
                    </a:gs>
                    <a:gs pos="14000">
                      <a:srgbClr val="262626"/>
                    </a:gs>
                    <a:gs pos="16000">
                      <a:srgbClr val="1F1F1F"/>
                    </a:gs>
                    <a:gs pos="17999">
                      <a:srgbClr val="FFFFFF"/>
                    </a:gs>
                    <a:gs pos="42000">
                      <a:srgbClr val="636363"/>
                    </a:gs>
                    <a:gs pos="52999">
                      <a:srgbClr val="CFCFCF"/>
                    </a:gs>
                    <a:gs pos="66000">
                      <a:srgbClr val="CFCFCF"/>
                    </a:gs>
                    <a:gs pos="75999">
                      <a:srgbClr val="1F1F1F"/>
                    </a:gs>
                    <a:gs pos="78999">
                      <a:srgbClr val="FFFFFF"/>
                    </a:gs>
                    <a:gs pos="100000">
                      <a:srgbClr val="7F7F7F"/>
                    </a:gs>
                  </a:gsLst>
                  <a:lin ang="5400000" scaled="0"/>
                </a:gradFill>
                <a:ln w="25400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" name="Google Shape;435;p15"/>
                <p:cNvSpPr/>
                <p:nvPr/>
              </p:nvSpPr>
              <p:spPr>
                <a:xfrm>
                  <a:off x="1067097" y="2251528"/>
                  <a:ext cx="76265" cy="231232"/>
                </a:xfrm>
                <a:prstGeom prst="rect">
                  <a:avLst/>
                </a:prstGeom>
                <a:solidFill>
                  <a:srgbClr val="A5A5A5"/>
                </a:solidFill>
                <a:ln w="25400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" name="Google Shape;436;p15"/>
                <p:cNvSpPr/>
                <p:nvPr/>
              </p:nvSpPr>
              <p:spPr>
                <a:xfrm rot="5400000">
                  <a:off x="1221812" y="2253428"/>
                  <a:ext cx="231232" cy="227432"/>
                </a:xfrm>
                <a:prstGeom prst="triangle">
                  <a:avLst>
                    <a:gd name="adj" fmla="val 50000"/>
                  </a:avLst>
                </a:prstGeom>
                <a:gradFill>
                  <a:gsLst>
                    <a:gs pos="0">
                      <a:srgbClr val="CBCBCB"/>
                    </a:gs>
                    <a:gs pos="13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69000">
                      <a:srgbClr val="292929"/>
                    </a:gs>
                    <a:gs pos="82001">
                      <a:srgbClr val="777777"/>
                    </a:gs>
                    <a:gs pos="100000">
                      <a:srgbClr val="EAEAEA"/>
                    </a:gs>
                  </a:gsLst>
                  <a:lin ang="5400000" scaled="0"/>
                </a:gradFill>
                <a:ln w="25400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" name="Google Shape;437;p15"/>
                <p:cNvSpPr/>
                <p:nvPr/>
              </p:nvSpPr>
              <p:spPr>
                <a:xfrm>
                  <a:off x="1380327" y="2290886"/>
                  <a:ext cx="76265" cy="155795"/>
                </a:xfrm>
                <a:prstGeom prst="rect">
                  <a:avLst/>
                </a:prstGeom>
                <a:solidFill>
                  <a:srgbClr val="A5A5A5"/>
                </a:solidFill>
                <a:ln w="25400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38" name="Google Shape;438;p15"/>
            <p:cNvSpPr/>
            <p:nvPr/>
          </p:nvSpPr>
          <p:spPr>
            <a:xfrm rot="10800000" flipH="1">
              <a:off x="1529706" y="4288933"/>
              <a:ext cx="1823200" cy="45947"/>
            </a:xfrm>
            <a:custGeom>
              <a:avLst/>
              <a:gdLst/>
              <a:ahLst/>
              <a:cxnLst/>
              <a:rect l="l" t="t" r="r" b="b"/>
              <a:pathLst>
                <a:path w="3931920" h="120000" extrusionOk="0">
                  <a:moveTo>
                    <a:pt x="0" y="0"/>
                  </a:moveTo>
                  <a:lnTo>
                    <a:pt x="3931920" y="0"/>
                  </a:lnTo>
                  <a:lnTo>
                    <a:pt x="3931920" y="0"/>
                  </a:lnTo>
                </a:path>
              </a:pathLst>
            </a:custGeom>
            <a:noFill/>
            <a:ln w="1587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2819735" y="3657918"/>
              <a:ext cx="1295136" cy="1371282"/>
            </a:xfrm>
            <a:prstGeom prst="arc">
              <a:avLst>
                <a:gd name="adj1" fmla="val 10883993"/>
                <a:gd name="adj2" fmla="val 21453647"/>
              </a:avLst>
            </a:prstGeom>
            <a:noFill/>
            <a:ln w="1587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3581700" y="4329775"/>
              <a:ext cx="1576021" cy="44927"/>
            </a:xfrm>
            <a:custGeom>
              <a:avLst/>
              <a:gdLst/>
              <a:ahLst/>
              <a:cxnLst/>
              <a:rect l="l" t="t" r="r" b="b"/>
              <a:pathLst>
                <a:path w="3931920" h="120000" extrusionOk="0">
                  <a:moveTo>
                    <a:pt x="0" y="0"/>
                  </a:moveTo>
                  <a:lnTo>
                    <a:pt x="3931920" y="0"/>
                  </a:lnTo>
                  <a:lnTo>
                    <a:pt x="3931920" y="0"/>
                  </a:lnTo>
                </a:path>
              </a:pathLst>
            </a:custGeom>
            <a:noFill/>
            <a:ln w="19050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3350863" y="4203164"/>
              <a:ext cx="227772" cy="256285"/>
            </a:xfrm>
            <a:prstGeom prst="arc">
              <a:avLst>
                <a:gd name="adj1" fmla="val 10883993"/>
                <a:gd name="adj2" fmla="val 21453647"/>
              </a:avLst>
            </a:prstGeom>
            <a:noFill/>
            <a:ln w="1587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5"/>
            <p:cNvSpPr txBox="1"/>
            <p:nvPr/>
          </p:nvSpPr>
          <p:spPr>
            <a:xfrm rot="8753438">
              <a:off x="2857630" y="3689038"/>
              <a:ext cx="304800" cy="158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124</a:t>
              </a:r>
              <a:endPara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5"/>
            <p:cNvSpPr txBox="1"/>
            <p:nvPr/>
          </p:nvSpPr>
          <p:spPr>
            <a:xfrm rot="8568110">
              <a:off x="2927010" y="3787113"/>
              <a:ext cx="304800" cy="158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304</a:t>
              </a:r>
              <a:endPara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4" name="Google Shape;444;p15"/>
            <p:cNvCxnSpPr/>
            <p:nvPr/>
          </p:nvCxnSpPr>
          <p:spPr>
            <a:xfrm>
              <a:off x="3464238" y="3638518"/>
              <a:ext cx="0" cy="45948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5"/>
            <p:cNvCxnSpPr/>
            <p:nvPr/>
          </p:nvCxnSpPr>
          <p:spPr>
            <a:xfrm>
              <a:off x="4018534" y="3970778"/>
              <a:ext cx="0" cy="49027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46" name="Google Shape;446;p15"/>
            <p:cNvGrpSpPr/>
            <p:nvPr/>
          </p:nvGrpSpPr>
          <p:grpSpPr>
            <a:xfrm>
              <a:off x="3440746" y="4301186"/>
              <a:ext cx="55156" cy="54116"/>
              <a:chOff x="2590579" y="3277105"/>
              <a:chExt cx="76605" cy="75161"/>
            </a:xfrm>
          </p:grpSpPr>
          <p:sp>
            <p:nvSpPr>
              <p:cNvPr id="447" name="Google Shape;447;p15"/>
              <p:cNvSpPr/>
              <p:nvPr/>
            </p:nvSpPr>
            <p:spPr>
              <a:xfrm>
                <a:off x="2590579" y="3277105"/>
                <a:ext cx="76605" cy="75161"/>
              </a:xfrm>
              <a:prstGeom prst="ellipse">
                <a:avLst/>
              </a:prstGeom>
              <a:noFill/>
              <a:ln w="9525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48" name="Google Shape;448;p15"/>
              <p:cNvCxnSpPr/>
              <p:nvPr/>
            </p:nvCxnSpPr>
            <p:spPr>
              <a:xfrm>
                <a:off x="2590579" y="3315394"/>
                <a:ext cx="76605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49" name="Google Shape;449;p15"/>
              <p:cNvCxnSpPr/>
              <p:nvPr/>
            </p:nvCxnSpPr>
            <p:spPr>
              <a:xfrm>
                <a:off x="2628881" y="3277105"/>
                <a:ext cx="0" cy="75161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450" name="Google Shape;450;p15"/>
          <p:cNvSpPr/>
          <p:nvPr/>
        </p:nvSpPr>
        <p:spPr>
          <a:xfrm rot="5400000">
            <a:off x="1967559" y="1876120"/>
            <a:ext cx="235746" cy="3022416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5"/>
          <p:cNvSpPr/>
          <p:nvPr/>
        </p:nvSpPr>
        <p:spPr>
          <a:xfrm rot="7633007">
            <a:off x="5793081" y="2291422"/>
            <a:ext cx="230867" cy="561567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5"/>
          <p:cNvSpPr/>
          <p:nvPr/>
        </p:nvSpPr>
        <p:spPr>
          <a:xfrm>
            <a:off x="6629400" y="2133600"/>
            <a:ext cx="91440" cy="76200"/>
          </a:xfrm>
          <a:prstGeom prst="ellipse">
            <a:avLst/>
          </a:prstGeom>
          <a:solidFill>
            <a:srgbClr val="7030A0"/>
          </a:solidFill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5"/>
          <p:cNvSpPr/>
          <p:nvPr/>
        </p:nvSpPr>
        <p:spPr>
          <a:xfrm rot="1500000">
            <a:off x="6675085" y="2003414"/>
            <a:ext cx="83274" cy="198068"/>
          </a:xfrm>
          <a:prstGeom prst="flowChartSort">
            <a:avLst/>
          </a:prstGeom>
          <a:solidFill>
            <a:srgbClr val="007A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5"/>
          <p:cNvSpPr txBox="1"/>
          <p:nvPr/>
        </p:nvSpPr>
        <p:spPr>
          <a:xfrm>
            <a:off x="7239000" y="3200400"/>
            <a:ext cx="3810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Track Boxes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AE34DD-81FD-E5FA-741D-32210384E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328" y="1795741"/>
            <a:ext cx="6114818" cy="23593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11D553-901A-70CB-5F32-C156F4B4A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7326" y="4483299"/>
            <a:ext cx="5230821" cy="17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1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Navigation Aids (NAVAIDs)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475;p16">
            <a:extLst>
              <a:ext uri="{FF2B5EF4-FFF2-40B4-BE49-F238E27FC236}">
                <a16:creationId xmlns:a16="http://schemas.microsoft.com/office/drawing/2014/main" id="{DDF091B9-A20A-6CC6-598D-80A1389DA34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0618" t="60004" r="34691" b="18475"/>
          <a:stretch/>
        </p:blipFill>
        <p:spPr>
          <a:xfrm>
            <a:off x="234996" y="1685366"/>
            <a:ext cx="8647113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6D5D92-257C-D0E1-9028-C2C7965E7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916" y="5412740"/>
            <a:ext cx="658425" cy="664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DAC253-E399-6F6F-4516-85694A98E0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9339" y="5417289"/>
            <a:ext cx="658425" cy="664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82B85E-F65A-73EB-1638-6880F4DBD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4132" y="5333486"/>
            <a:ext cx="664522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6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Visual Aids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51E37B-44BC-7110-D87B-07461C58B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832" y="182643"/>
            <a:ext cx="658425" cy="664522"/>
          </a:xfrm>
          <a:prstGeom prst="rect">
            <a:avLst/>
          </a:prstGeom>
        </p:spPr>
      </p:pic>
      <p:sp>
        <p:nvSpPr>
          <p:cNvPr id="4" name="Google Shape;484;p17">
            <a:extLst>
              <a:ext uri="{FF2B5EF4-FFF2-40B4-BE49-F238E27FC236}">
                <a16:creationId xmlns:a16="http://schemas.microsoft.com/office/drawing/2014/main" id="{97E1439E-AE48-53BA-FA0A-EAEF280FA080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39700" fontAlgn="auto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itchFamily="34" charset="0"/>
              <a:buNone/>
            </a:pPr>
            <a:endParaRPr lang="en-US" b="0" dirty="0"/>
          </a:p>
          <a:p>
            <a:pPr fontAlgn="auto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Something you can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will stand out (you don’t want to make the bearing taker’s job hard):</a:t>
            </a:r>
          </a:p>
          <a:p>
            <a:pPr lvl="1" fontAlgn="auto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Dome</a:t>
            </a:r>
          </a:p>
          <a:p>
            <a:pPr lvl="1" fontAlgn="auto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aid to navigation (buoys move!)</a:t>
            </a:r>
          </a:p>
          <a:p>
            <a:pPr indent="-139700" fontAlgn="auto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for navigation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ON THE BEAM</a:t>
            </a:r>
          </a:p>
          <a:p>
            <a:pPr lvl="1" fontAlgn="auto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change in bearing quicker</a:t>
            </a:r>
          </a:p>
          <a:p>
            <a:pPr indent="-139700" fontAlgn="auto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itchFamily="34" charset="0"/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7803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26009"/>
              </p:ext>
            </p:extLst>
          </p:nvPr>
        </p:nvGraphicFramePr>
        <p:xfrm>
          <a:off x="65200" y="1752600"/>
          <a:ext cx="8918536" cy="3596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18536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1242349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-The American Practical Navigator, Pub. No. 9, Bowditch, VOL. 1, 2019 Edition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-Surface Ship Navigation Department Organizations and Regulations Manual (NAVDORM), </a:t>
                      </a:r>
                      <a:r>
                        <a:rPr lang="fr-F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COMNAVSURFPAC/COMNAVAIRPAC/COMNAVAIRLANT/COMNAVSURFLANT INSTRUCTION 3530.4 </a:t>
                      </a:r>
                      <a:r>
                        <a:rPr lang="fr-FR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series</a:t>
                      </a:r>
                      <a:endParaRPr lang="fr-FR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-Chart </a:t>
                      </a:r>
                      <a:r>
                        <a:rPr lang="fr-FR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Preparation</a:t>
                      </a:r>
                      <a:r>
                        <a:rPr lang="fr-FR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Checklist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133109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  <a:tr h="17747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606832"/>
                  </a:ext>
                </a:extLst>
              </a:tr>
              <a:tr h="17747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71972"/>
                  </a:ext>
                </a:extLst>
              </a:tr>
              <a:tr h="17747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3592178"/>
                  </a:ext>
                </a:extLst>
              </a:tr>
              <a:tr h="17747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414242"/>
                  </a:ext>
                </a:extLst>
              </a:tr>
              <a:tr h="17747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412025"/>
                  </a:ext>
                </a:extLst>
              </a:tr>
              <a:tr h="17747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825910"/>
                  </a:ext>
                </a:extLst>
              </a:tr>
              <a:tr h="17747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54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39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013" y="3400425"/>
            <a:ext cx="4411662" cy="32877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86" name="Google Shape;186;p8"/>
          <p:cNvSpPr txBox="1"/>
          <p:nvPr/>
        </p:nvSpPr>
        <p:spPr>
          <a:xfrm>
            <a:off x="0" y="1524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Visual NAVAIDs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8"/>
          <p:cNvSpPr txBox="1"/>
          <p:nvPr/>
        </p:nvSpPr>
        <p:spPr>
          <a:xfrm>
            <a:off x="76200" y="1800761"/>
            <a:ext cx="8991600" cy="132343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-"/>
            </a:pP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Fixed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object used to obatin a visual LOP (bearing);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 must be </a:t>
            </a:r>
            <a:r>
              <a:rPr lang="en-US" sz="20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 to identify visualy and marked on the nautical chart;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-"/>
            </a:pPr>
            <a:r>
              <a:rPr lang="en-US" sz="2000" b="1" i="0" u="sng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Buoys cannot be used to obtain 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LOP ((they are not fixed)); 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Examples: towers, tanks, lights, piers, daymarkers.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5500" y="3429000"/>
            <a:ext cx="4418013" cy="2362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89" name="Google Shape;189;p8"/>
          <p:cNvSpPr/>
          <p:nvPr/>
        </p:nvSpPr>
        <p:spPr>
          <a:xfrm>
            <a:off x="6303963" y="4125913"/>
            <a:ext cx="381000" cy="304800"/>
          </a:xfrm>
          <a:prstGeom prst="ellipse">
            <a:avLst/>
          </a:prstGeom>
          <a:solidFill>
            <a:srgbClr val="FFFF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5562600" y="4735513"/>
            <a:ext cx="381000" cy="304800"/>
          </a:xfrm>
          <a:prstGeom prst="ellipse">
            <a:avLst/>
          </a:prstGeom>
          <a:solidFill>
            <a:srgbClr val="FFFF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8077200" y="4167188"/>
            <a:ext cx="381000" cy="304800"/>
          </a:xfrm>
          <a:prstGeom prst="ellipse">
            <a:avLst/>
          </a:prstGeom>
          <a:solidFill>
            <a:srgbClr val="FFFF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3336925" y="4738688"/>
            <a:ext cx="381000" cy="304800"/>
          </a:xfrm>
          <a:prstGeom prst="ellipse">
            <a:avLst/>
          </a:prstGeom>
          <a:solidFill>
            <a:srgbClr val="FFFF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76200" y="3810000"/>
            <a:ext cx="381000" cy="304800"/>
          </a:xfrm>
          <a:prstGeom prst="ellipse">
            <a:avLst/>
          </a:prstGeom>
          <a:solidFill>
            <a:srgbClr val="FFFF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0" y="6324600"/>
            <a:ext cx="381000" cy="304800"/>
          </a:xfrm>
          <a:prstGeom prst="ellipse">
            <a:avLst/>
          </a:prstGeom>
          <a:solidFill>
            <a:srgbClr val="FFFF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3367088" y="5561013"/>
            <a:ext cx="381000" cy="304800"/>
          </a:xfrm>
          <a:prstGeom prst="ellipse">
            <a:avLst/>
          </a:prstGeom>
          <a:solidFill>
            <a:srgbClr val="FFFF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4654550" y="5915025"/>
            <a:ext cx="381000" cy="304800"/>
          </a:xfrm>
          <a:prstGeom prst="ellipse">
            <a:avLst/>
          </a:prstGeom>
          <a:solidFill>
            <a:srgbClr val="FFFF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5029200" y="5867400"/>
            <a:ext cx="3948113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 visual NAVAID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1447800" y="5981700"/>
            <a:ext cx="381000" cy="304800"/>
          </a:xfrm>
          <a:prstGeom prst="ellipse">
            <a:avLst/>
          </a:prstGeom>
          <a:solidFill>
            <a:srgbClr val="FF00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914400" y="5408613"/>
            <a:ext cx="381000" cy="304800"/>
          </a:xfrm>
          <a:prstGeom prst="ellipse">
            <a:avLst/>
          </a:prstGeom>
          <a:solidFill>
            <a:srgbClr val="FF00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3929063" y="5427663"/>
            <a:ext cx="381000" cy="304800"/>
          </a:xfrm>
          <a:prstGeom prst="ellipse">
            <a:avLst/>
          </a:prstGeom>
          <a:solidFill>
            <a:srgbClr val="FF00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7696200" y="4673600"/>
            <a:ext cx="381000" cy="304800"/>
          </a:xfrm>
          <a:prstGeom prst="ellipse">
            <a:avLst/>
          </a:prstGeom>
          <a:solidFill>
            <a:srgbClr val="FF00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3021013" y="5103813"/>
            <a:ext cx="381000" cy="304800"/>
          </a:xfrm>
          <a:prstGeom prst="ellipse">
            <a:avLst/>
          </a:prstGeom>
          <a:solidFill>
            <a:srgbClr val="FF00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7431088" y="5275263"/>
            <a:ext cx="381000" cy="304800"/>
          </a:xfrm>
          <a:prstGeom prst="ellipse">
            <a:avLst/>
          </a:prstGeom>
          <a:solidFill>
            <a:srgbClr val="FF00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4660900" y="6361113"/>
            <a:ext cx="381000" cy="304800"/>
          </a:xfrm>
          <a:prstGeom prst="ellipse">
            <a:avLst/>
          </a:prstGeom>
          <a:solidFill>
            <a:srgbClr val="FF00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8"/>
          <p:cNvSpPr txBox="1"/>
          <p:nvPr/>
        </p:nvSpPr>
        <p:spPr>
          <a:xfrm>
            <a:off x="5035550" y="6284913"/>
            <a:ext cx="39481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Ineffective visual NAVAID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18"/>
          <p:cNvPicPr preferRelativeResize="0"/>
          <p:nvPr/>
        </p:nvPicPr>
        <p:blipFill rotWithShape="1">
          <a:blip r:embed="rId3">
            <a:alphaModFix/>
          </a:blip>
          <a:srcRect l="27789" t="31142" r="27439" b="21347"/>
          <a:stretch/>
        </p:blipFill>
        <p:spPr>
          <a:xfrm>
            <a:off x="0" y="0"/>
            <a:ext cx="91503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18"/>
          <p:cNvSpPr/>
          <p:nvPr/>
        </p:nvSpPr>
        <p:spPr>
          <a:xfrm>
            <a:off x="9525" y="1162050"/>
            <a:ext cx="9086850" cy="1295400"/>
          </a:xfrm>
          <a:custGeom>
            <a:avLst/>
            <a:gdLst/>
            <a:ahLst/>
            <a:cxnLst/>
            <a:rect l="l" t="t" r="r" b="b"/>
            <a:pathLst>
              <a:path w="9086850" h="1296206" extrusionOk="0">
                <a:moveTo>
                  <a:pt x="0" y="76597"/>
                </a:moveTo>
                <a:cubicBezTo>
                  <a:pt x="85725" y="62309"/>
                  <a:pt x="171450" y="48022"/>
                  <a:pt x="304800" y="38497"/>
                </a:cubicBezTo>
                <a:cubicBezTo>
                  <a:pt x="438150" y="28972"/>
                  <a:pt x="800100" y="19447"/>
                  <a:pt x="800100" y="19447"/>
                </a:cubicBezTo>
                <a:cubicBezTo>
                  <a:pt x="931862" y="14685"/>
                  <a:pt x="1035050" y="8335"/>
                  <a:pt x="1095375" y="9922"/>
                </a:cubicBezTo>
                <a:cubicBezTo>
                  <a:pt x="1155700" y="11509"/>
                  <a:pt x="1122363" y="28972"/>
                  <a:pt x="1162050" y="28972"/>
                </a:cubicBezTo>
                <a:cubicBezTo>
                  <a:pt x="1201737" y="28972"/>
                  <a:pt x="1266825" y="11509"/>
                  <a:pt x="1333500" y="9922"/>
                </a:cubicBezTo>
                <a:cubicBezTo>
                  <a:pt x="1400175" y="8335"/>
                  <a:pt x="1511300" y="21034"/>
                  <a:pt x="1562100" y="19447"/>
                </a:cubicBezTo>
                <a:cubicBezTo>
                  <a:pt x="1612900" y="17859"/>
                  <a:pt x="1638300" y="397"/>
                  <a:pt x="1638300" y="397"/>
                </a:cubicBezTo>
                <a:cubicBezTo>
                  <a:pt x="1755775" y="-1191"/>
                  <a:pt x="2152650" y="1985"/>
                  <a:pt x="2266950" y="9922"/>
                </a:cubicBezTo>
                <a:cubicBezTo>
                  <a:pt x="2381250" y="17859"/>
                  <a:pt x="2260600" y="46435"/>
                  <a:pt x="2324100" y="48022"/>
                </a:cubicBezTo>
                <a:cubicBezTo>
                  <a:pt x="2387600" y="49609"/>
                  <a:pt x="2552700" y="24209"/>
                  <a:pt x="2647950" y="19447"/>
                </a:cubicBezTo>
                <a:cubicBezTo>
                  <a:pt x="2743200" y="14685"/>
                  <a:pt x="2781300" y="9922"/>
                  <a:pt x="2895600" y="19447"/>
                </a:cubicBezTo>
                <a:cubicBezTo>
                  <a:pt x="3009900" y="28972"/>
                  <a:pt x="3209925" y="59134"/>
                  <a:pt x="3333750" y="76597"/>
                </a:cubicBezTo>
                <a:cubicBezTo>
                  <a:pt x="3457575" y="94060"/>
                  <a:pt x="3562350" y="113110"/>
                  <a:pt x="3638550" y="124222"/>
                </a:cubicBezTo>
                <a:cubicBezTo>
                  <a:pt x="3714750" y="135334"/>
                  <a:pt x="3708400" y="125810"/>
                  <a:pt x="3790950" y="143272"/>
                </a:cubicBezTo>
                <a:cubicBezTo>
                  <a:pt x="3873500" y="160734"/>
                  <a:pt x="4052888" y="213122"/>
                  <a:pt x="4133850" y="228997"/>
                </a:cubicBezTo>
                <a:cubicBezTo>
                  <a:pt x="4214813" y="244872"/>
                  <a:pt x="4221163" y="232172"/>
                  <a:pt x="4276725" y="238522"/>
                </a:cubicBezTo>
                <a:cubicBezTo>
                  <a:pt x="4332287" y="244872"/>
                  <a:pt x="4467225" y="267097"/>
                  <a:pt x="4467225" y="267097"/>
                </a:cubicBezTo>
                <a:lnTo>
                  <a:pt x="4743450" y="314722"/>
                </a:lnTo>
                <a:cubicBezTo>
                  <a:pt x="4845050" y="333772"/>
                  <a:pt x="4976813" y="371872"/>
                  <a:pt x="5076825" y="381397"/>
                </a:cubicBezTo>
                <a:cubicBezTo>
                  <a:pt x="5176837" y="390922"/>
                  <a:pt x="5283200" y="359172"/>
                  <a:pt x="5343525" y="371872"/>
                </a:cubicBezTo>
                <a:cubicBezTo>
                  <a:pt x="5403850" y="384572"/>
                  <a:pt x="5372100" y="440135"/>
                  <a:pt x="5438775" y="457597"/>
                </a:cubicBezTo>
                <a:cubicBezTo>
                  <a:pt x="5505450" y="475059"/>
                  <a:pt x="5646737" y="467122"/>
                  <a:pt x="5743575" y="476647"/>
                </a:cubicBezTo>
                <a:cubicBezTo>
                  <a:pt x="5840413" y="486172"/>
                  <a:pt x="5924550" y="498872"/>
                  <a:pt x="6019800" y="514747"/>
                </a:cubicBezTo>
                <a:cubicBezTo>
                  <a:pt x="6115050" y="530622"/>
                  <a:pt x="6234113" y="562372"/>
                  <a:pt x="6315075" y="571897"/>
                </a:cubicBezTo>
                <a:cubicBezTo>
                  <a:pt x="6396037" y="581422"/>
                  <a:pt x="6457950" y="563960"/>
                  <a:pt x="6505575" y="571897"/>
                </a:cubicBezTo>
                <a:cubicBezTo>
                  <a:pt x="6553200" y="579834"/>
                  <a:pt x="6554788" y="609997"/>
                  <a:pt x="6600825" y="619522"/>
                </a:cubicBezTo>
                <a:cubicBezTo>
                  <a:pt x="6646863" y="629047"/>
                  <a:pt x="6675438" y="613172"/>
                  <a:pt x="6781800" y="629047"/>
                </a:cubicBezTo>
                <a:cubicBezTo>
                  <a:pt x="6888163" y="644922"/>
                  <a:pt x="7153275" y="702072"/>
                  <a:pt x="7239000" y="714772"/>
                </a:cubicBezTo>
                <a:cubicBezTo>
                  <a:pt x="7324725" y="727472"/>
                  <a:pt x="7277100" y="700485"/>
                  <a:pt x="7296150" y="705247"/>
                </a:cubicBezTo>
                <a:cubicBezTo>
                  <a:pt x="7315200" y="710009"/>
                  <a:pt x="7323138" y="733822"/>
                  <a:pt x="7353300" y="743347"/>
                </a:cubicBezTo>
                <a:cubicBezTo>
                  <a:pt x="7383462" y="752872"/>
                  <a:pt x="7442200" y="768747"/>
                  <a:pt x="7477125" y="762397"/>
                </a:cubicBezTo>
                <a:cubicBezTo>
                  <a:pt x="7512050" y="756047"/>
                  <a:pt x="7532687" y="708422"/>
                  <a:pt x="7562850" y="705247"/>
                </a:cubicBezTo>
                <a:cubicBezTo>
                  <a:pt x="7593013" y="702072"/>
                  <a:pt x="7629525" y="741760"/>
                  <a:pt x="7658100" y="743347"/>
                </a:cubicBezTo>
                <a:cubicBezTo>
                  <a:pt x="7686675" y="744935"/>
                  <a:pt x="7718425" y="713185"/>
                  <a:pt x="7734300" y="714772"/>
                </a:cubicBezTo>
                <a:cubicBezTo>
                  <a:pt x="7750175" y="716360"/>
                  <a:pt x="7751763" y="741760"/>
                  <a:pt x="7753350" y="752872"/>
                </a:cubicBezTo>
                <a:cubicBezTo>
                  <a:pt x="7754937" y="763984"/>
                  <a:pt x="7723188" y="771922"/>
                  <a:pt x="7743825" y="781447"/>
                </a:cubicBezTo>
                <a:cubicBezTo>
                  <a:pt x="7764462" y="790972"/>
                  <a:pt x="7821613" y="810022"/>
                  <a:pt x="7877175" y="810022"/>
                </a:cubicBezTo>
                <a:cubicBezTo>
                  <a:pt x="7932737" y="810022"/>
                  <a:pt x="8034338" y="784622"/>
                  <a:pt x="8077200" y="781447"/>
                </a:cubicBezTo>
                <a:cubicBezTo>
                  <a:pt x="8120062" y="778272"/>
                  <a:pt x="8118475" y="800497"/>
                  <a:pt x="8134350" y="790972"/>
                </a:cubicBezTo>
                <a:cubicBezTo>
                  <a:pt x="8150225" y="781447"/>
                  <a:pt x="8153400" y="741759"/>
                  <a:pt x="8172450" y="724297"/>
                </a:cubicBezTo>
                <a:cubicBezTo>
                  <a:pt x="8191500" y="706835"/>
                  <a:pt x="8243887" y="700485"/>
                  <a:pt x="8248650" y="686197"/>
                </a:cubicBezTo>
                <a:cubicBezTo>
                  <a:pt x="8253413" y="671909"/>
                  <a:pt x="8201025" y="656034"/>
                  <a:pt x="8201025" y="638572"/>
                </a:cubicBezTo>
                <a:cubicBezTo>
                  <a:pt x="8201025" y="621110"/>
                  <a:pt x="8235950" y="602059"/>
                  <a:pt x="8248650" y="581422"/>
                </a:cubicBezTo>
                <a:cubicBezTo>
                  <a:pt x="8261350" y="560785"/>
                  <a:pt x="8270875" y="541734"/>
                  <a:pt x="8277225" y="514747"/>
                </a:cubicBezTo>
                <a:cubicBezTo>
                  <a:pt x="8283575" y="487760"/>
                  <a:pt x="8278813" y="443310"/>
                  <a:pt x="8286750" y="419497"/>
                </a:cubicBezTo>
                <a:cubicBezTo>
                  <a:pt x="8294688" y="395685"/>
                  <a:pt x="8318500" y="387747"/>
                  <a:pt x="8324850" y="371872"/>
                </a:cubicBezTo>
                <a:cubicBezTo>
                  <a:pt x="8331200" y="355997"/>
                  <a:pt x="8297863" y="359172"/>
                  <a:pt x="8324850" y="324247"/>
                </a:cubicBezTo>
                <a:cubicBezTo>
                  <a:pt x="8351838" y="289322"/>
                  <a:pt x="8458200" y="184547"/>
                  <a:pt x="8486775" y="162322"/>
                </a:cubicBezTo>
                <a:cubicBezTo>
                  <a:pt x="8515350" y="140097"/>
                  <a:pt x="8486775" y="170260"/>
                  <a:pt x="8496300" y="190897"/>
                </a:cubicBezTo>
                <a:cubicBezTo>
                  <a:pt x="8505825" y="211534"/>
                  <a:pt x="8548688" y="263922"/>
                  <a:pt x="8543925" y="286147"/>
                </a:cubicBezTo>
                <a:cubicBezTo>
                  <a:pt x="8539163" y="308372"/>
                  <a:pt x="8467725" y="313135"/>
                  <a:pt x="8467725" y="324247"/>
                </a:cubicBezTo>
                <a:cubicBezTo>
                  <a:pt x="8467725" y="335359"/>
                  <a:pt x="8524875" y="346472"/>
                  <a:pt x="8543925" y="352822"/>
                </a:cubicBezTo>
                <a:cubicBezTo>
                  <a:pt x="8562975" y="359172"/>
                  <a:pt x="8564563" y="354410"/>
                  <a:pt x="8582025" y="362347"/>
                </a:cubicBezTo>
                <a:cubicBezTo>
                  <a:pt x="8599487" y="370284"/>
                  <a:pt x="8613775" y="394097"/>
                  <a:pt x="8648700" y="400447"/>
                </a:cubicBezTo>
                <a:cubicBezTo>
                  <a:pt x="8683625" y="406797"/>
                  <a:pt x="8759825" y="394097"/>
                  <a:pt x="8791575" y="400447"/>
                </a:cubicBezTo>
                <a:cubicBezTo>
                  <a:pt x="8823325" y="406797"/>
                  <a:pt x="8837613" y="427435"/>
                  <a:pt x="8839200" y="438547"/>
                </a:cubicBezTo>
                <a:cubicBezTo>
                  <a:pt x="8840787" y="449659"/>
                  <a:pt x="8842375" y="456010"/>
                  <a:pt x="8801100" y="467122"/>
                </a:cubicBezTo>
                <a:cubicBezTo>
                  <a:pt x="8759825" y="478234"/>
                  <a:pt x="8623300" y="490935"/>
                  <a:pt x="8591550" y="505222"/>
                </a:cubicBezTo>
                <a:cubicBezTo>
                  <a:pt x="8559800" y="519510"/>
                  <a:pt x="8570913" y="544910"/>
                  <a:pt x="8610600" y="552847"/>
                </a:cubicBezTo>
                <a:cubicBezTo>
                  <a:pt x="8650287" y="560784"/>
                  <a:pt x="8791575" y="541735"/>
                  <a:pt x="8829675" y="552847"/>
                </a:cubicBezTo>
                <a:cubicBezTo>
                  <a:pt x="8867775" y="563959"/>
                  <a:pt x="8813800" y="598884"/>
                  <a:pt x="8839200" y="619522"/>
                </a:cubicBezTo>
                <a:cubicBezTo>
                  <a:pt x="8864600" y="640160"/>
                  <a:pt x="8953500" y="656035"/>
                  <a:pt x="8982075" y="676672"/>
                </a:cubicBezTo>
                <a:cubicBezTo>
                  <a:pt x="9010650" y="697309"/>
                  <a:pt x="9004300" y="717947"/>
                  <a:pt x="9010650" y="743347"/>
                </a:cubicBezTo>
                <a:cubicBezTo>
                  <a:pt x="9017000" y="768747"/>
                  <a:pt x="9010650" y="810022"/>
                  <a:pt x="9020175" y="829072"/>
                </a:cubicBezTo>
                <a:cubicBezTo>
                  <a:pt x="9029700" y="848122"/>
                  <a:pt x="9059863" y="838597"/>
                  <a:pt x="9067800" y="857647"/>
                </a:cubicBezTo>
                <a:cubicBezTo>
                  <a:pt x="9075737" y="876697"/>
                  <a:pt x="9077325" y="921147"/>
                  <a:pt x="9067800" y="943372"/>
                </a:cubicBezTo>
                <a:cubicBezTo>
                  <a:pt x="9058275" y="965597"/>
                  <a:pt x="9017000" y="965597"/>
                  <a:pt x="9010650" y="990997"/>
                </a:cubicBezTo>
                <a:cubicBezTo>
                  <a:pt x="9004300" y="1016397"/>
                  <a:pt x="9026525" y="1071960"/>
                  <a:pt x="9029700" y="1095772"/>
                </a:cubicBezTo>
                <a:cubicBezTo>
                  <a:pt x="9032875" y="1119585"/>
                  <a:pt x="9032875" y="1111647"/>
                  <a:pt x="9029700" y="1133872"/>
                </a:cubicBezTo>
                <a:cubicBezTo>
                  <a:pt x="9026525" y="1156097"/>
                  <a:pt x="9010650" y="1203722"/>
                  <a:pt x="9010650" y="1229122"/>
                </a:cubicBezTo>
                <a:cubicBezTo>
                  <a:pt x="9010650" y="1254522"/>
                  <a:pt x="9017000" y="1275160"/>
                  <a:pt x="9029700" y="1286272"/>
                </a:cubicBezTo>
                <a:cubicBezTo>
                  <a:pt x="9042400" y="1297384"/>
                  <a:pt x="9064625" y="1296590"/>
                  <a:pt x="9086850" y="1295797"/>
                </a:cubicBezTo>
              </a:path>
            </a:pathLst>
          </a:cu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8"/>
          <p:cNvSpPr/>
          <p:nvPr/>
        </p:nvSpPr>
        <p:spPr>
          <a:xfrm>
            <a:off x="8505825" y="1771650"/>
            <a:ext cx="304800" cy="466725"/>
          </a:xfrm>
          <a:custGeom>
            <a:avLst/>
            <a:gdLst/>
            <a:ahLst/>
            <a:cxnLst/>
            <a:rect l="l" t="t" r="r" b="b"/>
            <a:pathLst>
              <a:path w="305815" h="467094" extrusionOk="0">
                <a:moveTo>
                  <a:pt x="143340" y="467053"/>
                </a:moveTo>
                <a:cubicBezTo>
                  <a:pt x="140165" y="468640"/>
                  <a:pt x="138577" y="424190"/>
                  <a:pt x="124290" y="409903"/>
                </a:cubicBezTo>
                <a:cubicBezTo>
                  <a:pt x="110003" y="395616"/>
                  <a:pt x="76665" y="386090"/>
                  <a:pt x="57615" y="381328"/>
                </a:cubicBezTo>
                <a:cubicBezTo>
                  <a:pt x="38565" y="376566"/>
                  <a:pt x="19515" y="389265"/>
                  <a:pt x="9990" y="381328"/>
                </a:cubicBezTo>
                <a:cubicBezTo>
                  <a:pt x="465" y="373391"/>
                  <a:pt x="-2710" y="352753"/>
                  <a:pt x="465" y="333703"/>
                </a:cubicBezTo>
                <a:cubicBezTo>
                  <a:pt x="3640" y="314653"/>
                  <a:pt x="29040" y="286078"/>
                  <a:pt x="29040" y="267028"/>
                </a:cubicBezTo>
                <a:cubicBezTo>
                  <a:pt x="29040" y="247978"/>
                  <a:pt x="-4297" y="240040"/>
                  <a:pt x="465" y="219403"/>
                </a:cubicBezTo>
                <a:cubicBezTo>
                  <a:pt x="5227" y="198766"/>
                  <a:pt x="32215" y="165428"/>
                  <a:pt x="57615" y="143203"/>
                </a:cubicBezTo>
                <a:cubicBezTo>
                  <a:pt x="83015" y="120978"/>
                  <a:pt x="133815" y="92403"/>
                  <a:pt x="152865" y="86053"/>
                </a:cubicBezTo>
                <a:cubicBezTo>
                  <a:pt x="171915" y="79703"/>
                  <a:pt x="173503" y="95578"/>
                  <a:pt x="171915" y="105103"/>
                </a:cubicBezTo>
                <a:cubicBezTo>
                  <a:pt x="170328" y="114628"/>
                  <a:pt x="144927" y="130503"/>
                  <a:pt x="143340" y="143203"/>
                </a:cubicBezTo>
                <a:cubicBezTo>
                  <a:pt x="141753" y="155903"/>
                  <a:pt x="151278" y="182890"/>
                  <a:pt x="162390" y="181303"/>
                </a:cubicBezTo>
                <a:cubicBezTo>
                  <a:pt x="173502" y="179716"/>
                  <a:pt x="202078" y="152728"/>
                  <a:pt x="210015" y="133678"/>
                </a:cubicBezTo>
                <a:cubicBezTo>
                  <a:pt x="217952" y="114628"/>
                  <a:pt x="205252" y="84466"/>
                  <a:pt x="210015" y="67003"/>
                </a:cubicBezTo>
                <a:cubicBezTo>
                  <a:pt x="214778" y="49540"/>
                  <a:pt x="225890" y="40015"/>
                  <a:pt x="238590" y="28903"/>
                </a:cubicBezTo>
                <a:cubicBezTo>
                  <a:pt x="251290" y="17791"/>
                  <a:pt x="275102" y="-2847"/>
                  <a:pt x="286215" y="328"/>
                </a:cubicBezTo>
                <a:cubicBezTo>
                  <a:pt x="297328" y="3503"/>
                  <a:pt x="308440" y="35253"/>
                  <a:pt x="305265" y="47953"/>
                </a:cubicBezTo>
                <a:cubicBezTo>
                  <a:pt x="302090" y="60653"/>
                  <a:pt x="275102" y="63828"/>
                  <a:pt x="267165" y="76528"/>
                </a:cubicBezTo>
                <a:cubicBezTo>
                  <a:pt x="259228" y="89228"/>
                  <a:pt x="262403" y="111453"/>
                  <a:pt x="257640" y="124153"/>
                </a:cubicBezTo>
                <a:cubicBezTo>
                  <a:pt x="252877" y="136853"/>
                  <a:pt x="243352" y="136853"/>
                  <a:pt x="238590" y="152728"/>
                </a:cubicBezTo>
                <a:cubicBezTo>
                  <a:pt x="233828" y="168603"/>
                  <a:pt x="241765" y="206703"/>
                  <a:pt x="229065" y="219403"/>
                </a:cubicBezTo>
                <a:cubicBezTo>
                  <a:pt x="216365" y="232103"/>
                  <a:pt x="176678" y="216228"/>
                  <a:pt x="162390" y="228928"/>
                </a:cubicBezTo>
                <a:cubicBezTo>
                  <a:pt x="148103" y="241628"/>
                  <a:pt x="140165" y="282903"/>
                  <a:pt x="143340" y="295603"/>
                </a:cubicBezTo>
                <a:cubicBezTo>
                  <a:pt x="146515" y="308303"/>
                  <a:pt x="167153" y="308303"/>
                  <a:pt x="181440" y="305128"/>
                </a:cubicBezTo>
                <a:cubicBezTo>
                  <a:pt x="195727" y="301953"/>
                  <a:pt x="222715" y="274965"/>
                  <a:pt x="229065" y="276553"/>
                </a:cubicBezTo>
                <a:cubicBezTo>
                  <a:pt x="235415" y="278140"/>
                  <a:pt x="227477" y="305128"/>
                  <a:pt x="219540" y="314653"/>
                </a:cubicBezTo>
                <a:cubicBezTo>
                  <a:pt x="211603" y="324178"/>
                  <a:pt x="194140" y="325766"/>
                  <a:pt x="181440" y="333703"/>
                </a:cubicBezTo>
                <a:cubicBezTo>
                  <a:pt x="168740" y="341640"/>
                  <a:pt x="149690" y="351166"/>
                  <a:pt x="143340" y="362278"/>
                </a:cubicBezTo>
                <a:cubicBezTo>
                  <a:pt x="136990" y="373390"/>
                  <a:pt x="136990" y="387678"/>
                  <a:pt x="143340" y="400378"/>
                </a:cubicBezTo>
                <a:cubicBezTo>
                  <a:pt x="149690" y="413078"/>
                  <a:pt x="146515" y="465466"/>
                  <a:pt x="143340" y="467053"/>
                </a:cubicBezTo>
                <a:close/>
              </a:path>
            </a:pathLst>
          </a:custGeom>
          <a:noFill/>
          <a:ln w="254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8"/>
          <p:cNvSpPr/>
          <p:nvPr/>
        </p:nvSpPr>
        <p:spPr>
          <a:xfrm>
            <a:off x="8429625" y="2352675"/>
            <a:ext cx="115888" cy="114300"/>
          </a:xfrm>
          <a:custGeom>
            <a:avLst/>
            <a:gdLst/>
            <a:ahLst/>
            <a:cxnLst/>
            <a:rect l="l" t="t" r="r" b="b"/>
            <a:pathLst>
              <a:path w="116928" h="115011" extrusionOk="0">
                <a:moveTo>
                  <a:pt x="29061" y="114352"/>
                </a:moveTo>
                <a:cubicBezTo>
                  <a:pt x="10011" y="109590"/>
                  <a:pt x="-2689" y="76252"/>
                  <a:pt x="486" y="57202"/>
                </a:cubicBezTo>
                <a:cubicBezTo>
                  <a:pt x="3661" y="38152"/>
                  <a:pt x="30649" y="1639"/>
                  <a:pt x="48111" y="52"/>
                </a:cubicBezTo>
                <a:cubicBezTo>
                  <a:pt x="65573" y="-1535"/>
                  <a:pt x="94149" y="33389"/>
                  <a:pt x="105261" y="47677"/>
                </a:cubicBezTo>
                <a:cubicBezTo>
                  <a:pt x="116374" y="61964"/>
                  <a:pt x="119548" y="74665"/>
                  <a:pt x="114786" y="85777"/>
                </a:cubicBezTo>
                <a:cubicBezTo>
                  <a:pt x="110024" y="96889"/>
                  <a:pt x="48111" y="119114"/>
                  <a:pt x="29061" y="114352"/>
                </a:cubicBezTo>
                <a:close/>
              </a:path>
            </a:pathLst>
          </a:custGeom>
          <a:noFill/>
          <a:ln w="254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8"/>
          <p:cNvSpPr/>
          <p:nvPr/>
        </p:nvSpPr>
        <p:spPr>
          <a:xfrm>
            <a:off x="0" y="4627563"/>
            <a:ext cx="4152900" cy="458787"/>
          </a:xfrm>
          <a:custGeom>
            <a:avLst/>
            <a:gdLst/>
            <a:ahLst/>
            <a:cxnLst/>
            <a:rect l="l" t="t" r="r" b="b"/>
            <a:pathLst>
              <a:path w="4152900" h="458840" extrusionOk="0">
                <a:moveTo>
                  <a:pt x="0" y="287390"/>
                </a:moveTo>
                <a:cubicBezTo>
                  <a:pt x="118269" y="248496"/>
                  <a:pt x="236538" y="209602"/>
                  <a:pt x="333375" y="182615"/>
                </a:cubicBezTo>
                <a:cubicBezTo>
                  <a:pt x="430213" y="155627"/>
                  <a:pt x="528638" y="149277"/>
                  <a:pt x="581025" y="125465"/>
                </a:cubicBezTo>
                <a:cubicBezTo>
                  <a:pt x="633412" y="101653"/>
                  <a:pt x="603250" y="54027"/>
                  <a:pt x="647700" y="39740"/>
                </a:cubicBezTo>
                <a:cubicBezTo>
                  <a:pt x="692150" y="25453"/>
                  <a:pt x="847725" y="39740"/>
                  <a:pt x="847725" y="39740"/>
                </a:cubicBezTo>
                <a:lnTo>
                  <a:pt x="1790700" y="1640"/>
                </a:lnTo>
                <a:cubicBezTo>
                  <a:pt x="1981200" y="-3122"/>
                  <a:pt x="1944688" y="3228"/>
                  <a:pt x="1990725" y="11165"/>
                </a:cubicBezTo>
                <a:cubicBezTo>
                  <a:pt x="2036762" y="19102"/>
                  <a:pt x="2039937" y="46090"/>
                  <a:pt x="2066925" y="49265"/>
                </a:cubicBezTo>
                <a:cubicBezTo>
                  <a:pt x="2093913" y="52440"/>
                  <a:pt x="2100263" y="33390"/>
                  <a:pt x="2152650" y="30215"/>
                </a:cubicBezTo>
                <a:cubicBezTo>
                  <a:pt x="2205037" y="27040"/>
                  <a:pt x="2327275" y="25452"/>
                  <a:pt x="2381250" y="30215"/>
                </a:cubicBezTo>
                <a:cubicBezTo>
                  <a:pt x="2435225" y="34978"/>
                  <a:pt x="2414588" y="57203"/>
                  <a:pt x="2476500" y="58790"/>
                </a:cubicBezTo>
                <a:cubicBezTo>
                  <a:pt x="2538412" y="60377"/>
                  <a:pt x="2697163" y="49265"/>
                  <a:pt x="2752725" y="39740"/>
                </a:cubicBezTo>
                <a:cubicBezTo>
                  <a:pt x="2808287" y="30215"/>
                  <a:pt x="2789238" y="1640"/>
                  <a:pt x="2809875" y="1640"/>
                </a:cubicBezTo>
                <a:cubicBezTo>
                  <a:pt x="2830512" y="1640"/>
                  <a:pt x="2836863" y="34977"/>
                  <a:pt x="2876550" y="39740"/>
                </a:cubicBezTo>
                <a:cubicBezTo>
                  <a:pt x="2916238" y="44502"/>
                  <a:pt x="2962275" y="25453"/>
                  <a:pt x="3048000" y="30215"/>
                </a:cubicBezTo>
                <a:cubicBezTo>
                  <a:pt x="3133725" y="34977"/>
                  <a:pt x="3297238" y="50853"/>
                  <a:pt x="3390900" y="68315"/>
                </a:cubicBezTo>
                <a:cubicBezTo>
                  <a:pt x="3484562" y="85777"/>
                  <a:pt x="3544888" y="106415"/>
                  <a:pt x="3609975" y="134990"/>
                </a:cubicBezTo>
                <a:cubicBezTo>
                  <a:pt x="3675062" y="163565"/>
                  <a:pt x="3732213" y="220715"/>
                  <a:pt x="3781425" y="239765"/>
                </a:cubicBezTo>
                <a:cubicBezTo>
                  <a:pt x="3830638" y="258815"/>
                  <a:pt x="3871913" y="233415"/>
                  <a:pt x="3905250" y="249290"/>
                </a:cubicBezTo>
                <a:cubicBezTo>
                  <a:pt x="3938587" y="265165"/>
                  <a:pt x="3940175" y="300090"/>
                  <a:pt x="3981450" y="335015"/>
                </a:cubicBezTo>
                <a:cubicBezTo>
                  <a:pt x="4022725" y="369940"/>
                  <a:pt x="4087812" y="414390"/>
                  <a:pt x="4152900" y="458840"/>
                </a:cubicBezTo>
              </a:path>
            </a:pathLst>
          </a:cu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8"/>
          <p:cNvSpPr/>
          <p:nvPr/>
        </p:nvSpPr>
        <p:spPr>
          <a:xfrm>
            <a:off x="8251825" y="4981575"/>
            <a:ext cx="741363" cy="1020763"/>
          </a:xfrm>
          <a:custGeom>
            <a:avLst/>
            <a:gdLst/>
            <a:ahLst/>
            <a:cxnLst/>
            <a:rect l="l" t="t" r="r" b="b"/>
            <a:pathLst>
              <a:path w="742545" h="1020717" extrusionOk="0">
                <a:moveTo>
                  <a:pt x="721153" y="0"/>
                </a:moveTo>
                <a:cubicBezTo>
                  <a:pt x="737822" y="23812"/>
                  <a:pt x="754491" y="47625"/>
                  <a:pt x="730678" y="95250"/>
                </a:cubicBezTo>
                <a:cubicBezTo>
                  <a:pt x="706865" y="142875"/>
                  <a:pt x="637015" y="254000"/>
                  <a:pt x="578278" y="285750"/>
                </a:cubicBezTo>
                <a:cubicBezTo>
                  <a:pt x="519541" y="317500"/>
                  <a:pt x="452865" y="268288"/>
                  <a:pt x="378253" y="285750"/>
                </a:cubicBezTo>
                <a:cubicBezTo>
                  <a:pt x="303641" y="303212"/>
                  <a:pt x="192516" y="358775"/>
                  <a:pt x="130603" y="390525"/>
                </a:cubicBezTo>
                <a:cubicBezTo>
                  <a:pt x="68690" y="422275"/>
                  <a:pt x="25828" y="438150"/>
                  <a:pt x="6778" y="476250"/>
                </a:cubicBezTo>
                <a:cubicBezTo>
                  <a:pt x="-12272" y="514350"/>
                  <a:pt x="14716" y="577850"/>
                  <a:pt x="16303" y="619125"/>
                </a:cubicBezTo>
                <a:cubicBezTo>
                  <a:pt x="17890" y="660400"/>
                  <a:pt x="-7509" y="679450"/>
                  <a:pt x="16303" y="723900"/>
                </a:cubicBezTo>
                <a:cubicBezTo>
                  <a:pt x="40115" y="768350"/>
                  <a:pt x="133778" y="842963"/>
                  <a:pt x="159178" y="885825"/>
                </a:cubicBezTo>
                <a:cubicBezTo>
                  <a:pt x="184578" y="928687"/>
                  <a:pt x="160765" y="958850"/>
                  <a:pt x="168703" y="981075"/>
                </a:cubicBezTo>
                <a:cubicBezTo>
                  <a:pt x="176640" y="1003300"/>
                  <a:pt x="198865" y="1014413"/>
                  <a:pt x="206803" y="1019175"/>
                </a:cubicBezTo>
                <a:cubicBezTo>
                  <a:pt x="214740" y="1023938"/>
                  <a:pt x="215534" y="1016794"/>
                  <a:pt x="216328" y="1009650"/>
                </a:cubicBezTo>
              </a:path>
            </a:pathLst>
          </a:cu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8"/>
          <p:cNvSpPr/>
          <p:nvPr/>
        </p:nvSpPr>
        <p:spPr>
          <a:xfrm>
            <a:off x="8658225" y="6162675"/>
            <a:ext cx="438150" cy="400050"/>
          </a:xfrm>
          <a:custGeom>
            <a:avLst/>
            <a:gdLst/>
            <a:ahLst/>
            <a:cxnLst/>
            <a:rect l="l" t="t" r="r" b="b"/>
            <a:pathLst>
              <a:path w="438150" h="400050" extrusionOk="0">
                <a:moveTo>
                  <a:pt x="438150" y="400050"/>
                </a:moveTo>
                <a:cubicBezTo>
                  <a:pt x="394493" y="354012"/>
                  <a:pt x="350837" y="307975"/>
                  <a:pt x="314325" y="276225"/>
                </a:cubicBezTo>
                <a:cubicBezTo>
                  <a:pt x="277813" y="244475"/>
                  <a:pt x="271462" y="255587"/>
                  <a:pt x="219075" y="209550"/>
                </a:cubicBezTo>
                <a:cubicBezTo>
                  <a:pt x="166688" y="163513"/>
                  <a:pt x="83344" y="81756"/>
                  <a:pt x="0" y="0"/>
                </a:cubicBezTo>
              </a:path>
            </a:pathLst>
          </a:custGeom>
          <a:noFill/>
          <a:ln w="254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8"/>
          <p:cNvSpPr/>
          <p:nvPr/>
        </p:nvSpPr>
        <p:spPr>
          <a:xfrm>
            <a:off x="3352800" y="5684838"/>
            <a:ext cx="639763" cy="639762"/>
          </a:xfrm>
          <a:prstGeom prst="ellipse">
            <a:avLst/>
          </a:prstGeom>
          <a:solidFill>
            <a:srgbClr val="FFFF00">
              <a:alpha val="49411"/>
            </a:srgbClr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8"/>
          <p:cNvSpPr/>
          <p:nvPr/>
        </p:nvSpPr>
        <p:spPr>
          <a:xfrm>
            <a:off x="1447800" y="685800"/>
            <a:ext cx="639763" cy="639763"/>
          </a:xfrm>
          <a:prstGeom prst="ellipse">
            <a:avLst/>
          </a:prstGeom>
          <a:solidFill>
            <a:srgbClr val="FFFF00">
              <a:alpha val="49411"/>
            </a:srgbClr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8"/>
          <p:cNvSpPr txBox="1"/>
          <p:nvPr/>
        </p:nvSpPr>
        <p:spPr>
          <a:xfrm>
            <a:off x="914400" y="381000"/>
            <a:ext cx="777875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8"/>
          <p:cNvSpPr txBox="1"/>
          <p:nvPr/>
        </p:nvSpPr>
        <p:spPr>
          <a:xfrm>
            <a:off x="2819400" y="5359400"/>
            <a:ext cx="777875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8"/>
          <p:cNvSpPr/>
          <p:nvPr/>
        </p:nvSpPr>
        <p:spPr>
          <a:xfrm>
            <a:off x="6629400" y="2133600"/>
            <a:ext cx="92075" cy="76200"/>
          </a:xfrm>
          <a:prstGeom prst="ellipse">
            <a:avLst/>
          </a:prstGeom>
          <a:solidFill>
            <a:srgbClr val="7030A0"/>
          </a:solidFill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8"/>
          <p:cNvSpPr/>
          <p:nvPr/>
        </p:nvSpPr>
        <p:spPr>
          <a:xfrm rot="1500000">
            <a:off x="6675438" y="2003425"/>
            <a:ext cx="82550" cy="198438"/>
          </a:xfrm>
          <a:prstGeom prst="flowChartSort">
            <a:avLst/>
          </a:prstGeom>
          <a:solidFill>
            <a:srgbClr val="007A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8"/>
          <p:cNvSpPr txBox="1"/>
          <p:nvPr/>
        </p:nvSpPr>
        <p:spPr>
          <a:xfrm>
            <a:off x="7239000" y="3200400"/>
            <a:ext cx="381000" cy="23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RADAR Aids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E71417-087D-7501-6F42-39FEDDF99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140061"/>
            <a:ext cx="658425" cy="664522"/>
          </a:xfrm>
          <a:prstGeom prst="rect">
            <a:avLst/>
          </a:prstGeom>
        </p:spPr>
      </p:pic>
      <p:sp>
        <p:nvSpPr>
          <p:cNvPr id="6" name="Google Shape;510;p19">
            <a:extLst>
              <a:ext uri="{FF2B5EF4-FFF2-40B4-BE49-F238E27FC236}">
                <a16:creationId xmlns:a16="http://schemas.microsoft.com/office/drawing/2014/main" id="{D80566DE-3848-2866-788F-7219FDA67359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39700" fontAlgn="auto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Something distinct on the radar:</a:t>
            </a:r>
          </a:p>
          <a:p>
            <a:pPr lvl="1" fontAlgn="auto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distinct shoreline</a:t>
            </a:r>
          </a:p>
          <a:p>
            <a:pPr lvl="1" fontAlgn="auto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pier</a:t>
            </a:r>
          </a:p>
          <a:p>
            <a:pPr indent="-139700" fontAlgn="auto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for navigation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AHEAD/ASTERN</a:t>
            </a:r>
          </a:p>
          <a:p>
            <a:pPr lvl="1" fontAlgn="auto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change in range quicker</a:t>
            </a:r>
          </a:p>
          <a:p>
            <a:pPr indent="-139700" fontAlgn="auto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itchFamily="34" charset="0"/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64083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013" y="3124200"/>
            <a:ext cx="4411662" cy="32877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33" name="Google Shape;233;p11"/>
          <p:cNvSpPr txBox="1"/>
          <p:nvPr/>
        </p:nvSpPr>
        <p:spPr>
          <a:xfrm>
            <a:off x="0" y="1524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Radar NAVAIDs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1"/>
          <p:cNvSpPr txBox="1"/>
          <p:nvPr/>
        </p:nvSpPr>
        <p:spPr>
          <a:xfrm>
            <a:off x="76200" y="1676400"/>
            <a:ext cx="8991600" cy="132343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Fixed objects and points of coast contour (easily identified on the chart) are used to obatin a radar LOP (range); and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Matching object chosen from chart to the image on the radar is challenging;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Examples: lights, daymarkers, piers, bends on shore.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5500" y="3124200"/>
            <a:ext cx="4418013" cy="2362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36" name="Google Shape;236;p11"/>
          <p:cNvSpPr txBox="1"/>
          <p:nvPr/>
        </p:nvSpPr>
        <p:spPr>
          <a:xfrm>
            <a:off x="5029200" y="5649913"/>
            <a:ext cx="3948113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 radar NAVAID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1"/>
          <p:cNvSpPr txBox="1"/>
          <p:nvPr/>
        </p:nvSpPr>
        <p:spPr>
          <a:xfrm>
            <a:off x="5035550" y="6284913"/>
            <a:ext cx="39481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Ineffective visual NAVAID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1"/>
          <p:cNvSpPr/>
          <p:nvPr/>
        </p:nvSpPr>
        <p:spPr>
          <a:xfrm>
            <a:off x="76200" y="34290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0099FF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1"/>
          <p:cNvSpPr/>
          <p:nvPr/>
        </p:nvSpPr>
        <p:spPr>
          <a:xfrm>
            <a:off x="0" y="5903913"/>
            <a:ext cx="457200" cy="381000"/>
          </a:xfrm>
          <a:prstGeom prst="triangle">
            <a:avLst>
              <a:gd name="adj" fmla="val 50000"/>
            </a:avLst>
          </a:prstGeom>
          <a:solidFill>
            <a:srgbClr val="0099FF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1"/>
          <p:cNvSpPr/>
          <p:nvPr/>
        </p:nvSpPr>
        <p:spPr>
          <a:xfrm>
            <a:off x="1295400" y="38100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0099FF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1"/>
          <p:cNvSpPr/>
          <p:nvPr/>
        </p:nvSpPr>
        <p:spPr>
          <a:xfrm>
            <a:off x="3200400" y="5622925"/>
            <a:ext cx="457200" cy="381000"/>
          </a:xfrm>
          <a:prstGeom prst="triangle">
            <a:avLst>
              <a:gd name="adj" fmla="val 50000"/>
            </a:avLst>
          </a:prstGeom>
          <a:solidFill>
            <a:srgbClr val="0099FF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1"/>
          <p:cNvSpPr/>
          <p:nvPr/>
        </p:nvSpPr>
        <p:spPr>
          <a:xfrm>
            <a:off x="7924800" y="3787775"/>
            <a:ext cx="457200" cy="381000"/>
          </a:xfrm>
          <a:prstGeom prst="triangle">
            <a:avLst>
              <a:gd name="adj" fmla="val 50000"/>
            </a:avLst>
          </a:prstGeom>
          <a:solidFill>
            <a:srgbClr val="0099FF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1"/>
          <p:cNvSpPr/>
          <p:nvPr/>
        </p:nvSpPr>
        <p:spPr>
          <a:xfrm>
            <a:off x="4572000" y="5627688"/>
            <a:ext cx="457200" cy="381000"/>
          </a:xfrm>
          <a:prstGeom prst="triangle">
            <a:avLst>
              <a:gd name="adj" fmla="val 50000"/>
            </a:avLst>
          </a:prstGeom>
          <a:solidFill>
            <a:srgbClr val="0099FF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1"/>
          <p:cNvSpPr/>
          <p:nvPr/>
        </p:nvSpPr>
        <p:spPr>
          <a:xfrm>
            <a:off x="914400" y="457835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FF00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1"/>
          <p:cNvSpPr/>
          <p:nvPr/>
        </p:nvSpPr>
        <p:spPr>
          <a:xfrm>
            <a:off x="3352800" y="5180013"/>
            <a:ext cx="457200" cy="381000"/>
          </a:xfrm>
          <a:prstGeom prst="triangle">
            <a:avLst>
              <a:gd name="adj" fmla="val 50000"/>
            </a:avLst>
          </a:prstGeom>
          <a:solidFill>
            <a:srgbClr val="FF00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1"/>
          <p:cNvSpPr/>
          <p:nvPr/>
        </p:nvSpPr>
        <p:spPr>
          <a:xfrm>
            <a:off x="3276600" y="3932238"/>
            <a:ext cx="457200" cy="381000"/>
          </a:xfrm>
          <a:prstGeom prst="triangle">
            <a:avLst>
              <a:gd name="adj" fmla="val 50000"/>
            </a:avLst>
          </a:prstGeom>
          <a:solidFill>
            <a:srgbClr val="FF00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1"/>
          <p:cNvSpPr/>
          <p:nvPr/>
        </p:nvSpPr>
        <p:spPr>
          <a:xfrm>
            <a:off x="6248400" y="3741738"/>
            <a:ext cx="457200" cy="381000"/>
          </a:xfrm>
          <a:prstGeom prst="triangle">
            <a:avLst>
              <a:gd name="adj" fmla="val 50000"/>
            </a:avLst>
          </a:prstGeom>
          <a:solidFill>
            <a:srgbClr val="FF00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1"/>
          <p:cNvSpPr/>
          <p:nvPr/>
        </p:nvSpPr>
        <p:spPr>
          <a:xfrm>
            <a:off x="7486650" y="43053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FF00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1"/>
          <p:cNvSpPr/>
          <p:nvPr/>
        </p:nvSpPr>
        <p:spPr>
          <a:xfrm>
            <a:off x="4587875" y="6183313"/>
            <a:ext cx="457200" cy="381000"/>
          </a:xfrm>
          <a:prstGeom prst="triangle">
            <a:avLst>
              <a:gd name="adj" fmla="val 50000"/>
            </a:avLst>
          </a:prstGeom>
          <a:solidFill>
            <a:srgbClr val="FF00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1"/>
          <p:cNvSpPr/>
          <p:nvPr/>
        </p:nvSpPr>
        <p:spPr>
          <a:xfrm>
            <a:off x="7305675" y="3179763"/>
            <a:ext cx="457200" cy="381000"/>
          </a:xfrm>
          <a:prstGeom prst="triangle">
            <a:avLst>
              <a:gd name="adj" fmla="val 50000"/>
            </a:avLst>
          </a:prstGeom>
          <a:solidFill>
            <a:srgbClr val="FF0000">
              <a:alpha val="4862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20"/>
          <p:cNvPicPr preferRelativeResize="0"/>
          <p:nvPr/>
        </p:nvPicPr>
        <p:blipFill rotWithShape="1">
          <a:blip r:embed="rId3">
            <a:alphaModFix/>
          </a:blip>
          <a:srcRect l="27789" t="31142" r="27439" b="21347"/>
          <a:stretch/>
        </p:blipFill>
        <p:spPr>
          <a:xfrm>
            <a:off x="0" y="0"/>
            <a:ext cx="91503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20"/>
          <p:cNvSpPr/>
          <p:nvPr/>
        </p:nvSpPr>
        <p:spPr>
          <a:xfrm>
            <a:off x="7894638" y="3551238"/>
            <a:ext cx="639762" cy="639762"/>
          </a:xfrm>
          <a:prstGeom prst="ellipse">
            <a:avLst/>
          </a:prstGeom>
          <a:solidFill>
            <a:srgbClr val="FFFF00">
              <a:alpha val="49411"/>
            </a:srgbClr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0"/>
          <p:cNvSpPr/>
          <p:nvPr/>
        </p:nvSpPr>
        <p:spPr>
          <a:xfrm>
            <a:off x="9525" y="1162050"/>
            <a:ext cx="9086850" cy="1295400"/>
          </a:xfrm>
          <a:custGeom>
            <a:avLst/>
            <a:gdLst/>
            <a:ahLst/>
            <a:cxnLst/>
            <a:rect l="l" t="t" r="r" b="b"/>
            <a:pathLst>
              <a:path w="9086850" h="1296206" extrusionOk="0">
                <a:moveTo>
                  <a:pt x="0" y="76597"/>
                </a:moveTo>
                <a:cubicBezTo>
                  <a:pt x="85725" y="62309"/>
                  <a:pt x="171450" y="48022"/>
                  <a:pt x="304800" y="38497"/>
                </a:cubicBezTo>
                <a:cubicBezTo>
                  <a:pt x="438150" y="28972"/>
                  <a:pt x="800100" y="19447"/>
                  <a:pt x="800100" y="19447"/>
                </a:cubicBezTo>
                <a:cubicBezTo>
                  <a:pt x="931862" y="14685"/>
                  <a:pt x="1035050" y="8335"/>
                  <a:pt x="1095375" y="9922"/>
                </a:cubicBezTo>
                <a:cubicBezTo>
                  <a:pt x="1155700" y="11509"/>
                  <a:pt x="1122363" y="28972"/>
                  <a:pt x="1162050" y="28972"/>
                </a:cubicBezTo>
                <a:cubicBezTo>
                  <a:pt x="1201737" y="28972"/>
                  <a:pt x="1266825" y="11509"/>
                  <a:pt x="1333500" y="9922"/>
                </a:cubicBezTo>
                <a:cubicBezTo>
                  <a:pt x="1400175" y="8335"/>
                  <a:pt x="1511300" y="21034"/>
                  <a:pt x="1562100" y="19447"/>
                </a:cubicBezTo>
                <a:cubicBezTo>
                  <a:pt x="1612900" y="17859"/>
                  <a:pt x="1638300" y="397"/>
                  <a:pt x="1638300" y="397"/>
                </a:cubicBezTo>
                <a:cubicBezTo>
                  <a:pt x="1755775" y="-1191"/>
                  <a:pt x="2152650" y="1985"/>
                  <a:pt x="2266950" y="9922"/>
                </a:cubicBezTo>
                <a:cubicBezTo>
                  <a:pt x="2381250" y="17859"/>
                  <a:pt x="2260600" y="46435"/>
                  <a:pt x="2324100" y="48022"/>
                </a:cubicBezTo>
                <a:cubicBezTo>
                  <a:pt x="2387600" y="49609"/>
                  <a:pt x="2552700" y="24209"/>
                  <a:pt x="2647950" y="19447"/>
                </a:cubicBezTo>
                <a:cubicBezTo>
                  <a:pt x="2743200" y="14685"/>
                  <a:pt x="2781300" y="9922"/>
                  <a:pt x="2895600" y="19447"/>
                </a:cubicBezTo>
                <a:cubicBezTo>
                  <a:pt x="3009900" y="28972"/>
                  <a:pt x="3209925" y="59134"/>
                  <a:pt x="3333750" y="76597"/>
                </a:cubicBezTo>
                <a:cubicBezTo>
                  <a:pt x="3457575" y="94060"/>
                  <a:pt x="3562350" y="113110"/>
                  <a:pt x="3638550" y="124222"/>
                </a:cubicBezTo>
                <a:cubicBezTo>
                  <a:pt x="3714750" y="135334"/>
                  <a:pt x="3708400" y="125810"/>
                  <a:pt x="3790950" y="143272"/>
                </a:cubicBezTo>
                <a:cubicBezTo>
                  <a:pt x="3873500" y="160734"/>
                  <a:pt x="4052888" y="213122"/>
                  <a:pt x="4133850" y="228997"/>
                </a:cubicBezTo>
                <a:cubicBezTo>
                  <a:pt x="4214813" y="244872"/>
                  <a:pt x="4221163" y="232172"/>
                  <a:pt x="4276725" y="238522"/>
                </a:cubicBezTo>
                <a:cubicBezTo>
                  <a:pt x="4332287" y="244872"/>
                  <a:pt x="4467225" y="267097"/>
                  <a:pt x="4467225" y="267097"/>
                </a:cubicBezTo>
                <a:lnTo>
                  <a:pt x="4743450" y="314722"/>
                </a:lnTo>
                <a:cubicBezTo>
                  <a:pt x="4845050" y="333772"/>
                  <a:pt x="4976813" y="371872"/>
                  <a:pt x="5076825" y="381397"/>
                </a:cubicBezTo>
                <a:cubicBezTo>
                  <a:pt x="5176837" y="390922"/>
                  <a:pt x="5283200" y="359172"/>
                  <a:pt x="5343525" y="371872"/>
                </a:cubicBezTo>
                <a:cubicBezTo>
                  <a:pt x="5403850" y="384572"/>
                  <a:pt x="5372100" y="440135"/>
                  <a:pt x="5438775" y="457597"/>
                </a:cubicBezTo>
                <a:cubicBezTo>
                  <a:pt x="5505450" y="475059"/>
                  <a:pt x="5646737" y="467122"/>
                  <a:pt x="5743575" y="476647"/>
                </a:cubicBezTo>
                <a:cubicBezTo>
                  <a:pt x="5840413" y="486172"/>
                  <a:pt x="5924550" y="498872"/>
                  <a:pt x="6019800" y="514747"/>
                </a:cubicBezTo>
                <a:cubicBezTo>
                  <a:pt x="6115050" y="530622"/>
                  <a:pt x="6234113" y="562372"/>
                  <a:pt x="6315075" y="571897"/>
                </a:cubicBezTo>
                <a:cubicBezTo>
                  <a:pt x="6396037" y="581422"/>
                  <a:pt x="6457950" y="563960"/>
                  <a:pt x="6505575" y="571897"/>
                </a:cubicBezTo>
                <a:cubicBezTo>
                  <a:pt x="6553200" y="579834"/>
                  <a:pt x="6554788" y="609997"/>
                  <a:pt x="6600825" y="619522"/>
                </a:cubicBezTo>
                <a:cubicBezTo>
                  <a:pt x="6646863" y="629047"/>
                  <a:pt x="6675438" y="613172"/>
                  <a:pt x="6781800" y="629047"/>
                </a:cubicBezTo>
                <a:cubicBezTo>
                  <a:pt x="6888163" y="644922"/>
                  <a:pt x="7153275" y="702072"/>
                  <a:pt x="7239000" y="714772"/>
                </a:cubicBezTo>
                <a:cubicBezTo>
                  <a:pt x="7324725" y="727472"/>
                  <a:pt x="7277100" y="700485"/>
                  <a:pt x="7296150" y="705247"/>
                </a:cubicBezTo>
                <a:cubicBezTo>
                  <a:pt x="7315200" y="710009"/>
                  <a:pt x="7323138" y="733822"/>
                  <a:pt x="7353300" y="743347"/>
                </a:cubicBezTo>
                <a:cubicBezTo>
                  <a:pt x="7383462" y="752872"/>
                  <a:pt x="7442200" y="768747"/>
                  <a:pt x="7477125" y="762397"/>
                </a:cubicBezTo>
                <a:cubicBezTo>
                  <a:pt x="7512050" y="756047"/>
                  <a:pt x="7532687" y="708422"/>
                  <a:pt x="7562850" y="705247"/>
                </a:cubicBezTo>
                <a:cubicBezTo>
                  <a:pt x="7593013" y="702072"/>
                  <a:pt x="7629525" y="741760"/>
                  <a:pt x="7658100" y="743347"/>
                </a:cubicBezTo>
                <a:cubicBezTo>
                  <a:pt x="7686675" y="744935"/>
                  <a:pt x="7718425" y="713185"/>
                  <a:pt x="7734300" y="714772"/>
                </a:cubicBezTo>
                <a:cubicBezTo>
                  <a:pt x="7750175" y="716360"/>
                  <a:pt x="7751763" y="741760"/>
                  <a:pt x="7753350" y="752872"/>
                </a:cubicBezTo>
                <a:cubicBezTo>
                  <a:pt x="7754937" y="763984"/>
                  <a:pt x="7723188" y="771922"/>
                  <a:pt x="7743825" y="781447"/>
                </a:cubicBezTo>
                <a:cubicBezTo>
                  <a:pt x="7764462" y="790972"/>
                  <a:pt x="7821613" y="810022"/>
                  <a:pt x="7877175" y="810022"/>
                </a:cubicBezTo>
                <a:cubicBezTo>
                  <a:pt x="7932737" y="810022"/>
                  <a:pt x="8034338" y="784622"/>
                  <a:pt x="8077200" y="781447"/>
                </a:cubicBezTo>
                <a:cubicBezTo>
                  <a:pt x="8120062" y="778272"/>
                  <a:pt x="8118475" y="800497"/>
                  <a:pt x="8134350" y="790972"/>
                </a:cubicBezTo>
                <a:cubicBezTo>
                  <a:pt x="8150225" y="781447"/>
                  <a:pt x="8153400" y="741759"/>
                  <a:pt x="8172450" y="724297"/>
                </a:cubicBezTo>
                <a:cubicBezTo>
                  <a:pt x="8191500" y="706835"/>
                  <a:pt x="8243887" y="700485"/>
                  <a:pt x="8248650" y="686197"/>
                </a:cubicBezTo>
                <a:cubicBezTo>
                  <a:pt x="8253413" y="671909"/>
                  <a:pt x="8201025" y="656034"/>
                  <a:pt x="8201025" y="638572"/>
                </a:cubicBezTo>
                <a:cubicBezTo>
                  <a:pt x="8201025" y="621110"/>
                  <a:pt x="8235950" y="602059"/>
                  <a:pt x="8248650" y="581422"/>
                </a:cubicBezTo>
                <a:cubicBezTo>
                  <a:pt x="8261350" y="560785"/>
                  <a:pt x="8270875" y="541734"/>
                  <a:pt x="8277225" y="514747"/>
                </a:cubicBezTo>
                <a:cubicBezTo>
                  <a:pt x="8283575" y="487760"/>
                  <a:pt x="8278813" y="443310"/>
                  <a:pt x="8286750" y="419497"/>
                </a:cubicBezTo>
                <a:cubicBezTo>
                  <a:pt x="8294688" y="395685"/>
                  <a:pt x="8318500" y="387747"/>
                  <a:pt x="8324850" y="371872"/>
                </a:cubicBezTo>
                <a:cubicBezTo>
                  <a:pt x="8331200" y="355997"/>
                  <a:pt x="8297863" y="359172"/>
                  <a:pt x="8324850" y="324247"/>
                </a:cubicBezTo>
                <a:cubicBezTo>
                  <a:pt x="8351838" y="289322"/>
                  <a:pt x="8458200" y="184547"/>
                  <a:pt x="8486775" y="162322"/>
                </a:cubicBezTo>
                <a:cubicBezTo>
                  <a:pt x="8515350" y="140097"/>
                  <a:pt x="8486775" y="170260"/>
                  <a:pt x="8496300" y="190897"/>
                </a:cubicBezTo>
                <a:cubicBezTo>
                  <a:pt x="8505825" y="211534"/>
                  <a:pt x="8548688" y="263922"/>
                  <a:pt x="8543925" y="286147"/>
                </a:cubicBezTo>
                <a:cubicBezTo>
                  <a:pt x="8539163" y="308372"/>
                  <a:pt x="8467725" y="313135"/>
                  <a:pt x="8467725" y="324247"/>
                </a:cubicBezTo>
                <a:cubicBezTo>
                  <a:pt x="8467725" y="335359"/>
                  <a:pt x="8524875" y="346472"/>
                  <a:pt x="8543925" y="352822"/>
                </a:cubicBezTo>
                <a:cubicBezTo>
                  <a:pt x="8562975" y="359172"/>
                  <a:pt x="8564563" y="354410"/>
                  <a:pt x="8582025" y="362347"/>
                </a:cubicBezTo>
                <a:cubicBezTo>
                  <a:pt x="8599487" y="370284"/>
                  <a:pt x="8613775" y="394097"/>
                  <a:pt x="8648700" y="400447"/>
                </a:cubicBezTo>
                <a:cubicBezTo>
                  <a:pt x="8683625" y="406797"/>
                  <a:pt x="8759825" y="394097"/>
                  <a:pt x="8791575" y="400447"/>
                </a:cubicBezTo>
                <a:cubicBezTo>
                  <a:pt x="8823325" y="406797"/>
                  <a:pt x="8837613" y="427435"/>
                  <a:pt x="8839200" y="438547"/>
                </a:cubicBezTo>
                <a:cubicBezTo>
                  <a:pt x="8840787" y="449659"/>
                  <a:pt x="8842375" y="456010"/>
                  <a:pt x="8801100" y="467122"/>
                </a:cubicBezTo>
                <a:cubicBezTo>
                  <a:pt x="8759825" y="478234"/>
                  <a:pt x="8623300" y="490935"/>
                  <a:pt x="8591550" y="505222"/>
                </a:cubicBezTo>
                <a:cubicBezTo>
                  <a:pt x="8559800" y="519510"/>
                  <a:pt x="8570913" y="544910"/>
                  <a:pt x="8610600" y="552847"/>
                </a:cubicBezTo>
                <a:cubicBezTo>
                  <a:pt x="8650287" y="560784"/>
                  <a:pt x="8791575" y="541735"/>
                  <a:pt x="8829675" y="552847"/>
                </a:cubicBezTo>
                <a:cubicBezTo>
                  <a:pt x="8867775" y="563959"/>
                  <a:pt x="8813800" y="598884"/>
                  <a:pt x="8839200" y="619522"/>
                </a:cubicBezTo>
                <a:cubicBezTo>
                  <a:pt x="8864600" y="640160"/>
                  <a:pt x="8953500" y="656035"/>
                  <a:pt x="8982075" y="676672"/>
                </a:cubicBezTo>
                <a:cubicBezTo>
                  <a:pt x="9010650" y="697309"/>
                  <a:pt x="9004300" y="717947"/>
                  <a:pt x="9010650" y="743347"/>
                </a:cubicBezTo>
                <a:cubicBezTo>
                  <a:pt x="9017000" y="768747"/>
                  <a:pt x="9010650" y="810022"/>
                  <a:pt x="9020175" y="829072"/>
                </a:cubicBezTo>
                <a:cubicBezTo>
                  <a:pt x="9029700" y="848122"/>
                  <a:pt x="9059863" y="838597"/>
                  <a:pt x="9067800" y="857647"/>
                </a:cubicBezTo>
                <a:cubicBezTo>
                  <a:pt x="9075737" y="876697"/>
                  <a:pt x="9077325" y="921147"/>
                  <a:pt x="9067800" y="943372"/>
                </a:cubicBezTo>
                <a:cubicBezTo>
                  <a:pt x="9058275" y="965597"/>
                  <a:pt x="9017000" y="965597"/>
                  <a:pt x="9010650" y="990997"/>
                </a:cubicBezTo>
                <a:cubicBezTo>
                  <a:pt x="9004300" y="1016397"/>
                  <a:pt x="9026525" y="1071960"/>
                  <a:pt x="9029700" y="1095772"/>
                </a:cubicBezTo>
                <a:cubicBezTo>
                  <a:pt x="9032875" y="1119585"/>
                  <a:pt x="9032875" y="1111647"/>
                  <a:pt x="9029700" y="1133872"/>
                </a:cubicBezTo>
                <a:cubicBezTo>
                  <a:pt x="9026525" y="1156097"/>
                  <a:pt x="9010650" y="1203722"/>
                  <a:pt x="9010650" y="1229122"/>
                </a:cubicBezTo>
                <a:cubicBezTo>
                  <a:pt x="9010650" y="1254522"/>
                  <a:pt x="9017000" y="1275160"/>
                  <a:pt x="9029700" y="1286272"/>
                </a:cubicBezTo>
                <a:cubicBezTo>
                  <a:pt x="9042400" y="1297384"/>
                  <a:pt x="9064625" y="1296590"/>
                  <a:pt x="9086850" y="1295797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0"/>
          <p:cNvSpPr/>
          <p:nvPr/>
        </p:nvSpPr>
        <p:spPr>
          <a:xfrm>
            <a:off x="8505825" y="1771650"/>
            <a:ext cx="304800" cy="466725"/>
          </a:xfrm>
          <a:custGeom>
            <a:avLst/>
            <a:gdLst/>
            <a:ahLst/>
            <a:cxnLst/>
            <a:rect l="l" t="t" r="r" b="b"/>
            <a:pathLst>
              <a:path w="305815" h="467094" extrusionOk="0">
                <a:moveTo>
                  <a:pt x="143340" y="467053"/>
                </a:moveTo>
                <a:cubicBezTo>
                  <a:pt x="140165" y="468640"/>
                  <a:pt x="138577" y="424190"/>
                  <a:pt x="124290" y="409903"/>
                </a:cubicBezTo>
                <a:cubicBezTo>
                  <a:pt x="110003" y="395616"/>
                  <a:pt x="76665" y="386090"/>
                  <a:pt x="57615" y="381328"/>
                </a:cubicBezTo>
                <a:cubicBezTo>
                  <a:pt x="38565" y="376566"/>
                  <a:pt x="19515" y="389265"/>
                  <a:pt x="9990" y="381328"/>
                </a:cubicBezTo>
                <a:cubicBezTo>
                  <a:pt x="465" y="373391"/>
                  <a:pt x="-2710" y="352753"/>
                  <a:pt x="465" y="333703"/>
                </a:cubicBezTo>
                <a:cubicBezTo>
                  <a:pt x="3640" y="314653"/>
                  <a:pt x="29040" y="286078"/>
                  <a:pt x="29040" y="267028"/>
                </a:cubicBezTo>
                <a:cubicBezTo>
                  <a:pt x="29040" y="247978"/>
                  <a:pt x="-4297" y="240040"/>
                  <a:pt x="465" y="219403"/>
                </a:cubicBezTo>
                <a:cubicBezTo>
                  <a:pt x="5227" y="198766"/>
                  <a:pt x="32215" y="165428"/>
                  <a:pt x="57615" y="143203"/>
                </a:cubicBezTo>
                <a:cubicBezTo>
                  <a:pt x="83015" y="120978"/>
                  <a:pt x="133815" y="92403"/>
                  <a:pt x="152865" y="86053"/>
                </a:cubicBezTo>
                <a:cubicBezTo>
                  <a:pt x="171915" y="79703"/>
                  <a:pt x="173503" y="95578"/>
                  <a:pt x="171915" y="105103"/>
                </a:cubicBezTo>
                <a:cubicBezTo>
                  <a:pt x="170328" y="114628"/>
                  <a:pt x="144927" y="130503"/>
                  <a:pt x="143340" y="143203"/>
                </a:cubicBezTo>
                <a:cubicBezTo>
                  <a:pt x="141753" y="155903"/>
                  <a:pt x="151278" y="182890"/>
                  <a:pt x="162390" y="181303"/>
                </a:cubicBezTo>
                <a:cubicBezTo>
                  <a:pt x="173502" y="179716"/>
                  <a:pt x="202078" y="152728"/>
                  <a:pt x="210015" y="133678"/>
                </a:cubicBezTo>
                <a:cubicBezTo>
                  <a:pt x="217952" y="114628"/>
                  <a:pt x="205252" y="84466"/>
                  <a:pt x="210015" y="67003"/>
                </a:cubicBezTo>
                <a:cubicBezTo>
                  <a:pt x="214778" y="49540"/>
                  <a:pt x="225890" y="40015"/>
                  <a:pt x="238590" y="28903"/>
                </a:cubicBezTo>
                <a:cubicBezTo>
                  <a:pt x="251290" y="17791"/>
                  <a:pt x="275102" y="-2847"/>
                  <a:pt x="286215" y="328"/>
                </a:cubicBezTo>
                <a:cubicBezTo>
                  <a:pt x="297328" y="3503"/>
                  <a:pt x="308440" y="35253"/>
                  <a:pt x="305265" y="47953"/>
                </a:cubicBezTo>
                <a:cubicBezTo>
                  <a:pt x="302090" y="60653"/>
                  <a:pt x="275102" y="63828"/>
                  <a:pt x="267165" y="76528"/>
                </a:cubicBezTo>
                <a:cubicBezTo>
                  <a:pt x="259228" y="89228"/>
                  <a:pt x="262403" y="111453"/>
                  <a:pt x="257640" y="124153"/>
                </a:cubicBezTo>
                <a:cubicBezTo>
                  <a:pt x="252877" y="136853"/>
                  <a:pt x="243352" y="136853"/>
                  <a:pt x="238590" y="152728"/>
                </a:cubicBezTo>
                <a:cubicBezTo>
                  <a:pt x="233828" y="168603"/>
                  <a:pt x="241765" y="206703"/>
                  <a:pt x="229065" y="219403"/>
                </a:cubicBezTo>
                <a:cubicBezTo>
                  <a:pt x="216365" y="232103"/>
                  <a:pt x="176678" y="216228"/>
                  <a:pt x="162390" y="228928"/>
                </a:cubicBezTo>
                <a:cubicBezTo>
                  <a:pt x="148103" y="241628"/>
                  <a:pt x="140165" y="282903"/>
                  <a:pt x="143340" y="295603"/>
                </a:cubicBezTo>
                <a:cubicBezTo>
                  <a:pt x="146515" y="308303"/>
                  <a:pt x="167153" y="308303"/>
                  <a:pt x="181440" y="305128"/>
                </a:cubicBezTo>
                <a:cubicBezTo>
                  <a:pt x="195727" y="301953"/>
                  <a:pt x="222715" y="274965"/>
                  <a:pt x="229065" y="276553"/>
                </a:cubicBezTo>
                <a:cubicBezTo>
                  <a:pt x="235415" y="278140"/>
                  <a:pt x="227477" y="305128"/>
                  <a:pt x="219540" y="314653"/>
                </a:cubicBezTo>
                <a:cubicBezTo>
                  <a:pt x="211603" y="324178"/>
                  <a:pt x="194140" y="325766"/>
                  <a:pt x="181440" y="333703"/>
                </a:cubicBezTo>
                <a:cubicBezTo>
                  <a:pt x="168740" y="341640"/>
                  <a:pt x="149690" y="351166"/>
                  <a:pt x="143340" y="362278"/>
                </a:cubicBezTo>
                <a:cubicBezTo>
                  <a:pt x="136990" y="373390"/>
                  <a:pt x="136990" y="387678"/>
                  <a:pt x="143340" y="400378"/>
                </a:cubicBezTo>
                <a:cubicBezTo>
                  <a:pt x="149690" y="413078"/>
                  <a:pt x="146515" y="465466"/>
                  <a:pt x="143340" y="467053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0"/>
          <p:cNvSpPr/>
          <p:nvPr/>
        </p:nvSpPr>
        <p:spPr>
          <a:xfrm>
            <a:off x="8429625" y="2352675"/>
            <a:ext cx="115888" cy="114300"/>
          </a:xfrm>
          <a:custGeom>
            <a:avLst/>
            <a:gdLst/>
            <a:ahLst/>
            <a:cxnLst/>
            <a:rect l="l" t="t" r="r" b="b"/>
            <a:pathLst>
              <a:path w="116928" h="115011" extrusionOk="0">
                <a:moveTo>
                  <a:pt x="29061" y="114352"/>
                </a:moveTo>
                <a:cubicBezTo>
                  <a:pt x="10011" y="109590"/>
                  <a:pt x="-2689" y="76252"/>
                  <a:pt x="486" y="57202"/>
                </a:cubicBezTo>
                <a:cubicBezTo>
                  <a:pt x="3661" y="38152"/>
                  <a:pt x="30649" y="1639"/>
                  <a:pt x="48111" y="52"/>
                </a:cubicBezTo>
                <a:cubicBezTo>
                  <a:pt x="65573" y="-1535"/>
                  <a:pt x="94149" y="33389"/>
                  <a:pt x="105261" y="47677"/>
                </a:cubicBezTo>
                <a:cubicBezTo>
                  <a:pt x="116374" y="61964"/>
                  <a:pt x="119548" y="74665"/>
                  <a:pt x="114786" y="85777"/>
                </a:cubicBezTo>
                <a:cubicBezTo>
                  <a:pt x="110024" y="96889"/>
                  <a:pt x="48111" y="119114"/>
                  <a:pt x="29061" y="114352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0"/>
          <p:cNvSpPr/>
          <p:nvPr/>
        </p:nvSpPr>
        <p:spPr>
          <a:xfrm>
            <a:off x="0" y="4627563"/>
            <a:ext cx="4152900" cy="458787"/>
          </a:xfrm>
          <a:custGeom>
            <a:avLst/>
            <a:gdLst/>
            <a:ahLst/>
            <a:cxnLst/>
            <a:rect l="l" t="t" r="r" b="b"/>
            <a:pathLst>
              <a:path w="4152900" h="458840" extrusionOk="0">
                <a:moveTo>
                  <a:pt x="0" y="287390"/>
                </a:moveTo>
                <a:cubicBezTo>
                  <a:pt x="118269" y="248496"/>
                  <a:pt x="236538" y="209602"/>
                  <a:pt x="333375" y="182615"/>
                </a:cubicBezTo>
                <a:cubicBezTo>
                  <a:pt x="430213" y="155627"/>
                  <a:pt x="528638" y="149277"/>
                  <a:pt x="581025" y="125465"/>
                </a:cubicBezTo>
                <a:cubicBezTo>
                  <a:pt x="633412" y="101653"/>
                  <a:pt x="603250" y="54027"/>
                  <a:pt x="647700" y="39740"/>
                </a:cubicBezTo>
                <a:cubicBezTo>
                  <a:pt x="692150" y="25453"/>
                  <a:pt x="847725" y="39740"/>
                  <a:pt x="847725" y="39740"/>
                </a:cubicBezTo>
                <a:lnTo>
                  <a:pt x="1790700" y="1640"/>
                </a:lnTo>
                <a:cubicBezTo>
                  <a:pt x="1981200" y="-3122"/>
                  <a:pt x="1944688" y="3228"/>
                  <a:pt x="1990725" y="11165"/>
                </a:cubicBezTo>
                <a:cubicBezTo>
                  <a:pt x="2036762" y="19102"/>
                  <a:pt x="2039937" y="46090"/>
                  <a:pt x="2066925" y="49265"/>
                </a:cubicBezTo>
                <a:cubicBezTo>
                  <a:pt x="2093913" y="52440"/>
                  <a:pt x="2100263" y="33390"/>
                  <a:pt x="2152650" y="30215"/>
                </a:cubicBezTo>
                <a:cubicBezTo>
                  <a:pt x="2205037" y="27040"/>
                  <a:pt x="2327275" y="25452"/>
                  <a:pt x="2381250" y="30215"/>
                </a:cubicBezTo>
                <a:cubicBezTo>
                  <a:pt x="2435225" y="34978"/>
                  <a:pt x="2414588" y="57203"/>
                  <a:pt x="2476500" y="58790"/>
                </a:cubicBezTo>
                <a:cubicBezTo>
                  <a:pt x="2538412" y="60377"/>
                  <a:pt x="2697163" y="49265"/>
                  <a:pt x="2752725" y="39740"/>
                </a:cubicBezTo>
                <a:cubicBezTo>
                  <a:pt x="2808287" y="30215"/>
                  <a:pt x="2789238" y="1640"/>
                  <a:pt x="2809875" y="1640"/>
                </a:cubicBezTo>
                <a:cubicBezTo>
                  <a:pt x="2830512" y="1640"/>
                  <a:pt x="2836863" y="34977"/>
                  <a:pt x="2876550" y="39740"/>
                </a:cubicBezTo>
                <a:cubicBezTo>
                  <a:pt x="2916238" y="44502"/>
                  <a:pt x="2962275" y="25453"/>
                  <a:pt x="3048000" y="30215"/>
                </a:cubicBezTo>
                <a:cubicBezTo>
                  <a:pt x="3133725" y="34977"/>
                  <a:pt x="3297238" y="50853"/>
                  <a:pt x="3390900" y="68315"/>
                </a:cubicBezTo>
                <a:cubicBezTo>
                  <a:pt x="3484562" y="85777"/>
                  <a:pt x="3544888" y="106415"/>
                  <a:pt x="3609975" y="134990"/>
                </a:cubicBezTo>
                <a:cubicBezTo>
                  <a:pt x="3675062" y="163565"/>
                  <a:pt x="3732213" y="220715"/>
                  <a:pt x="3781425" y="239765"/>
                </a:cubicBezTo>
                <a:cubicBezTo>
                  <a:pt x="3830638" y="258815"/>
                  <a:pt x="3871913" y="233415"/>
                  <a:pt x="3905250" y="249290"/>
                </a:cubicBezTo>
                <a:cubicBezTo>
                  <a:pt x="3938587" y="265165"/>
                  <a:pt x="3940175" y="300090"/>
                  <a:pt x="3981450" y="335015"/>
                </a:cubicBezTo>
                <a:cubicBezTo>
                  <a:pt x="4022725" y="369940"/>
                  <a:pt x="4087812" y="414390"/>
                  <a:pt x="4152900" y="458840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0"/>
          <p:cNvSpPr/>
          <p:nvPr/>
        </p:nvSpPr>
        <p:spPr>
          <a:xfrm>
            <a:off x="8251825" y="4981575"/>
            <a:ext cx="741363" cy="1020763"/>
          </a:xfrm>
          <a:custGeom>
            <a:avLst/>
            <a:gdLst/>
            <a:ahLst/>
            <a:cxnLst/>
            <a:rect l="l" t="t" r="r" b="b"/>
            <a:pathLst>
              <a:path w="742545" h="1020717" extrusionOk="0">
                <a:moveTo>
                  <a:pt x="721153" y="0"/>
                </a:moveTo>
                <a:cubicBezTo>
                  <a:pt x="737822" y="23812"/>
                  <a:pt x="754491" y="47625"/>
                  <a:pt x="730678" y="95250"/>
                </a:cubicBezTo>
                <a:cubicBezTo>
                  <a:pt x="706865" y="142875"/>
                  <a:pt x="637015" y="254000"/>
                  <a:pt x="578278" y="285750"/>
                </a:cubicBezTo>
                <a:cubicBezTo>
                  <a:pt x="519541" y="317500"/>
                  <a:pt x="452865" y="268288"/>
                  <a:pt x="378253" y="285750"/>
                </a:cubicBezTo>
                <a:cubicBezTo>
                  <a:pt x="303641" y="303212"/>
                  <a:pt x="192516" y="358775"/>
                  <a:pt x="130603" y="390525"/>
                </a:cubicBezTo>
                <a:cubicBezTo>
                  <a:pt x="68690" y="422275"/>
                  <a:pt x="25828" y="438150"/>
                  <a:pt x="6778" y="476250"/>
                </a:cubicBezTo>
                <a:cubicBezTo>
                  <a:pt x="-12272" y="514350"/>
                  <a:pt x="14716" y="577850"/>
                  <a:pt x="16303" y="619125"/>
                </a:cubicBezTo>
                <a:cubicBezTo>
                  <a:pt x="17890" y="660400"/>
                  <a:pt x="-7509" y="679450"/>
                  <a:pt x="16303" y="723900"/>
                </a:cubicBezTo>
                <a:cubicBezTo>
                  <a:pt x="40115" y="768350"/>
                  <a:pt x="133778" y="842963"/>
                  <a:pt x="159178" y="885825"/>
                </a:cubicBezTo>
                <a:cubicBezTo>
                  <a:pt x="184578" y="928687"/>
                  <a:pt x="160765" y="958850"/>
                  <a:pt x="168703" y="981075"/>
                </a:cubicBezTo>
                <a:cubicBezTo>
                  <a:pt x="176640" y="1003300"/>
                  <a:pt x="198865" y="1014413"/>
                  <a:pt x="206803" y="1019175"/>
                </a:cubicBezTo>
                <a:cubicBezTo>
                  <a:pt x="214740" y="1023938"/>
                  <a:pt x="215534" y="1016794"/>
                  <a:pt x="216328" y="1009650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0"/>
          <p:cNvSpPr/>
          <p:nvPr/>
        </p:nvSpPr>
        <p:spPr>
          <a:xfrm>
            <a:off x="8658225" y="6162675"/>
            <a:ext cx="438150" cy="400050"/>
          </a:xfrm>
          <a:custGeom>
            <a:avLst/>
            <a:gdLst/>
            <a:ahLst/>
            <a:cxnLst/>
            <a:rect l="l" t="t" r="r" b="b"/>
            <a:pathLst>
              <a:path w="438150" h="400050" extrusionOk="0">
                <a:moveTo>
                  <a:pt x="438150" y="400050"/>
                </a:moveTo>
                <a:cubicBezTo>
                  <a:pt x="394493" y="354012"/>
                  <a:pt x="350837" y="307975"/>
                  <a:pt x="314325" y="276225"/>
                </a:cubicBezTo>
                <a:cubicBezTo>
                  <a:pt x="277813" y="244475"/>
                  <a:pt x="271462" y="255587"/>
                  <a:pt x="219075" y="209550"/>
                </a:cubicBezTo>
                <a:cubicBezTo>
                  <a:pt x="166688" y="163513"/>
                  <a:pt x="83344" y="81756"/>
                  <a:pt x="0" y="0"/>
                </a:cubicBezTo>
              </a:path>
            </a:pathLst>
          </a:cu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0"/>
          <p:cNvSpPr/>
          <p:nvPr/>
        </p:nvSpPr>
        <p:spPr>
          <a:xfrm>
            <a:off x="3352800" y="5684838"/>
            <a:ext cx="639763" cy="639762"/>
          </a:xfrm>
          <a:prstGeom prst="ellipse">
            <a:avLst/>
          </a:prstGeom>
          <a:solidFill>
            <a:srgbClr val="FFFF00">
              <a:alpha val="49411"/>
            </a:srgbClr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0"/>
          <p:cNvSpPr/>
          <p:nvPr/>
        </p:nvSpPr>
        <p:spPr>
          <a:xfrm>
            <a:off x="1447800" y="685800"/>
            <a:ext cx="639763" cy="639763"/>
          </a:xfrm>
          <a:prstGeom prst="ellipse">
            <a:avLst/>
          </a:prstGeom>
          <a:solidFill>
            <a:srgbClr val="FFFF00">
              <a:alpha val="49411"/>
            </a:srgbClr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0"/>
          <p:cNvSpPr txBox="1"/>
          <p:nvPr/>
        </p:nvSpPr>
        <p:spPr>
          <a:xfrm>
            <a:off x="914400" y="381000"/>
            <a:ext cx="777875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0"/>
          <p:cNvSpPr txBox="1"/>
          <p:nvPr/>
        </p:nvSpPr>
        <p:spPr>
          <a:xfrm>
            <a:off x="2819400" y="5359400"/>
            <a:ext cx="777875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0"/>
          <p:cNvSpPr/>
          <p:nvPr/>
        </p:nvSpPr>
        <p:spPr>
          <a:xfrm>
            <a:off x="4648200" y="960438"/>
            <a:ext cx="639763" cy="639762"/>
          </a:xfrm>
          <a:prstGeom prst="triangle">
            <a:avLst>
              <a:gd name="adj" fmla="val 50000"/>
            </a:avLst>
          </a:prstGeom>
          <a:solidFill>
            <a:srgbClr val="66CCFF">
              <a:alpha val="49411"/>
            </a:srgbClr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0"/>
          <p:cNvSpPr/>
          <p:nvPr/>
        </p:nvSpPr>
        <p:spPr>
          <a:xfrm>
            <a:off x="3856038" y="4694238"/>
            <a:ext cx="639762" cy="639762"/>
          </a:xfrm>
          <a:prstGeom prst="triangle">
            <a:avLst>
              <a:gd name="adj" fmla="val 50000"/>
            </a:avLst>
          </a:prstGeom>
          <a:solidFill>
            <a:srgbClr val="66CCFF">
              <a:alpha val="49411"/>
            </a:srgbClr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0"/>
          <p:cNvSpPr/>
          <p:nvPr/>
        </p:nvSpPr>
        <p:spPr>
          <a:xfrm>
            <a:off x="7894638" y="3475038"/>
            <a:ext cx="639762" cy="639762"/>
          </a:xfrm>
          <a:prstGeom prst="triangle">
            <a:avLst>
              <a:gd name="adj" fmla="val 50000"/>
            </a:avLst>
          </a:prstGeom>
          <a:solidFill>
            <a:srgbClr val="66CCFF">
              <a:alpha val="65490"/>
            </a:srgbClr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0"/>
          <p:cNvSpPr txBox="1"/>
          <p:nvPr/>
        </p:nvSpPr>
        <p:spPr>
          <a:xfrm>
            <a:off x="5006975" y="741363"/>
            <a:ext cx="776288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0"/>
          <p:cNvSpPr txBox="1"/>
          <p:nvPr/>
        </p:nvSpPr>
        <p:spPr>
          <a:xfrm>
            <a:off x="3565525" y="4419600"/>
            <a:ext cx="777875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0"/>
          <p:cNvSpPr txBox="1"/>
          <p:nvPr/>
        </p:nvSpPr>
        <p:spPr>
          <a:xfrm>
            <a:off x="7604125" y="4038600"/>
            <a:ext cx="777875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0"/>
          <p:cNvSpPr txBox="1"/>
          <p:nvPr/>
        </p:nvSpPr>
        <p:spPr>
          <a:xfrm>
            <a:off x="7604125" y="3124200"/>
            <a:ext cx="777875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0"/>
          <p:cNvSpPr/>
          <p:nvPr/>
        </p:nvSpPr>
        <p:spPr>
          <a:xfrm>
            <a:off x="6629400" y="2133600"/>
            <a:ext cx="92075" cy="76200"/>
          </a:xfrm>
          <a:prstGeom prst="ellipse">
            <a:avLst/>
          </a:prstGeom>
          <a:solidFill>
            <a:srgbClr val="7030A0"/>
          </a:solidFill>
          <a:ln w="254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0"/>
          <p:cNvSpPr/>
          <p:nvPr/>
        </p:nvSpPr>
        <p:spPr>
          <a:xfrm rot="1500000">
            <a:off x="6675438" y="2003425"/>
            <a:ext cx="82550" cy="198438"/>
          </a:xfrm>
          <a:prstGeom prst="flowChartSort">
            <a:avLst/>
          </a:prstGeom>
          <a:solidFill>
            <a:srgbClr val="007A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0"/>
          <p:cNvSpPr txBox="1"/>
          <p:nvPr/>
        </p:nvSpPr>
        <p:spPr>
          <a:xfrm>
            <a:off x="7239000" y="3200400"/>
            <a:ext cx="381000" cy="23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Command Review Box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9EE648-B1AA-EFC0-48A0-A069BD70C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70" y="1885775"/>
            <a:ext cx="7437765" cy="1786283"/>
          </a:xfrm>
          <a:prstGeom prst="rect">
            <a:avLst/>
          </a:prstGeom>
        </p:spPr>
      </p:pic>
      <p:sp>
        <p:nvSpPr>
          <p:cNvPr id="6" name="Google Shape;544;p21">
            <a:extLst>
              <a:ext uri="{FF2B5EF4-FFF2-40B4-BE49-F238E27FC236}">
                <a16:creationId xmlns:a16="http://schemas.microsoft.com/office/drawing/2014/main" id="{20BCAE99-0706-2A1D-B1A3-196AD2AB2009}"/>
              </a:ext>
            </a:extLst>
          </p:cNvPr>
          <p:cNvSpPr txBox="1"/>
          <p:nvPr/>
        </p:nvSpPr>
        <p:spPr>
          <a:xfrm>
            <a:off x="100852" y="3994488"/>
            <a:ext cx="89154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All restricted water transit charts are required to have the command review block. The block provides a quick check to the Navigator that the Commanding Officer has approved the chart for navigation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57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Enabling Objectives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/>
        </p:nvGraphicFramePr>
        <p:xfrm>
          <a:off x="-1" y="1600200"/>
          <a:ext cx="9144001" cy="52847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44001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26382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5020960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FIND corrections for a given chart.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APPLY corrections to a chart.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IDENTIFY information that must be highlighted or outlined on a chart in accordance with the checklist.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PLOT a track line using given waypoints.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GENERATE track box labels.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PLOT NAVAIDs using appropriate shapes and labels.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GENERATE a command review box.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5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5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835D5E-4AEF-48D3-8C6D-4C49494E2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885775"/>
            <a:ext cx="7125256" cy="39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6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Enabling Objectives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227464"/>
              </p:ext>
            </p:extLst>
          </p:nvPr>
        </p:nvGraphicFramePr>
        <p:xfrm>
          <a:off x="-13447" y="1600200"/>
          <a:ext cx="9157447" cy="52847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57447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263828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5020960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FIND corrections for a given chart.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APPLY corrections to a chart.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IDENTIFY information that must be highlighted or outlined on a chart in accordance with the checklist.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PLOT a track line using given waypoints.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GENERATE track box labels.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PLOT NAVAIDs using appropriate shapes and labels.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GENERATE a command review box.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34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Applicability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766932"/>
              </p:ext>
            </p:extLst>
          </p:nvPr>
        </p:nvGraphicFramePr>
        <p:xfrm>
          <a:off x="0" y="1745098"/>
          <a:ext cx="9144000" cy="45033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3832742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-The CNO-directed transition from paper standard nautical charts (SNC) to the use of electronic charts continues to move forward and by 2023, NOAA will systematically cancel production of paper charts.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-The fundamentals developed by preparing and navigating on paper charts, however, is invaluable to the prospective mariner.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-The Department of Seamanship and Navigation, in concurrence with USNA leadership, has determined that we must continue to teach the future officers of the fleet how to do this.</a:t>
                      </a: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-SWO is not the only community to work with nautical charts:</a:t>
                      </a:r>
                    </a:p>
                    <a:p>
                      <a:pPr marL="342900" marR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Marines</a:t>
                      </a:r>
                    </a:p>
                    <a:p>
                      <a:pPr marL="342900" marR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Aviators</a:t>
                      </a:r>
                    </a:p>
                    <a:p>
                      <a:pPr marL="342900" marR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SUBS</a:t>
                      </a:r>
                    </a:p>
                    <a:p>
                      <a:pPr marL="342900" marR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SPECWAR</a:t>
                      </a:r>
                    </a:p>
                    <a:p>
                      <a:pPr marL="342900" marR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INTEL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17966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  <a:tr h="239546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606832"/>
                  </a:ext>
                </a:extLst>
              </a:tr>
              <a:tr h="239546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71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92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NAVKIT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FA4319-C5AF-41B6-9523-BF750840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815026"/>
              </p:ext>
            </p:extLst>
          </p:nvPr>
        </p:nvGraphicFramePr>
        <p:xfrm>
          <a:off x="0" y="1676400"/>
          <a:ext cx="5181600" cy="4815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460837169"/>
                    </a:ext>
                  </a:extLst>
                </a:gridCol>
              </a:tblGrid>
              <a:tr h="3377980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-Ensure that you have the following instruments: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Dividers</a:t>
                      </a:r>
                    </a:p>
                    <a:p>
                      <a:pPr marL="342900" marR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Compasses</a:t>
                      </a:r>
                    </a:p>
                    <a:p>
                      <a:pPr marL="342900" marR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Pencils and Erasers (A mechanical pencil is preferred due to the fine edge)</a:t>
                      </a:r>
                    </a:p>
                    <a:p>
                      <a:pPr marL="342900" marR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Nautical Slide Rule (For quick and easy time, speed and distance calculations)</a:t>
                      </a:r>
                    </a:p>
                    <a:p>
                      <a:pPr marL="342900" marR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Markers (Green, Yellow, Blue)</a:t>
                      </a:r>
                    </a:p>
                    <a:p>
                      <a:pPr marL="342900" marR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Fine Edge Black Marker</a:t>
                      </a:r>
                    </a:p>
                    <a:p>
                      <a:pPr marL="342900" marR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NAVAID Template</a:t>
                      </a:r>
                    </a:p>
                    <a:p>
                      <a:pPr marL="342900" marR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Chart Correction Template</a:t>
                      </a:r>
                    </a:p>
                    <a:p>
                      <a:pPr marL="342900" marR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All items should be available in your NAVKIT.</a:t>
                      </a:r>
                    </a:p>
                    <a:p>
                      <a:pPr marL="342900" marR="0" indent="-34290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98505"/>
                  </a:ext>
                </a:extLst>
              </a:tr>
              <a:tr h="168899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746011"/>
                  </a:ext>
                </a:extLst>
              </a:tr>
              <a:tr h="225199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606832"/>
                  </a:ext>
                </a:extLst>
              </a:tr>
              <a:tr h="225199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71972"/>
                  </a:ext>
                </a:extLst>
              </a:tr>
              <a:tr h="225199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3592178"/>
                  </a:ext>
                </a:extLst>
              </a:tr>
              <a:tr h="225199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414242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D63DF12-58A7-DCE7-12D3-C2F1001C3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199" y="2484489"/>
            <a:ext cx="3631202" cy="292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3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Chart Preparation Checklist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40;p3">
            <a:extLst>
              <a:ext uri="{FF2B5EF4-FFF2-40B4-BE49-F238E27FC236}">
                <a16:creationId xmlns:a16="http://schemas.microsoft.com/office/drawing/2014/main" id="{E23511EE-7DB7-B80B-C374-F555891ED67D}"/>
              </a:ext>
            </a:extLst>
          </p:cNvPr>
          <p:cNvSpPr/>
          <p:nvPr/>
        </p:nvSpPr>
        <p:spPr>
          <a:xfrm>
            <a:off x="4343400" y="1752600"/>
            <a:ext cx="4648200" cy="416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spAutoFit/>
          </a:bodyPr>
          <a:lstStyle/>
          <a:p>
            <a:pPr marL="457200" marR="0" lvl="0" indent="-457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Every ship that still uses SNC’s as a primary plot has a command specific checklist encompassing the requirements from NAVDORM.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57200" marR="0" lvl="0" indent="-457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Initial only when action is complete or write “N/A”. </a:t>
            </a:r>
            <a:endParaRPr sz="14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Google Shape;241;p3">
            <a:extLst>
              <a:ext uri="{FF2B5EF4-FFF2-40B4-BE49-F238E27FC236}">
                <a16:creationId xmlns:a16="http://schemas.microsoft.com/office/drawing/2014/main" id="{EE3954BE-BA29-1700-5C62-19AB4C9878B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50" y="1777923"/>
            <a:ext cx="4348240" cy="4348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312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Verify the Latest Edition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82EB25-E638-51F6-FC65-784992AD4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5" y="2133600"/>
            <a:ext cx="6157494" cy="384081"/>
          </a:xfrm>
          <a:prstGeom prst="rect">
            <a:avLst/>
          </a:prstGeom>
        </p:spPr>
      </p:pic>
      <p:sp>
        <p:nvSpPr>
          <p:cNvPr id="8" name="Google Shape;260;p5">
            <a:extLst>
              <a:ext uri="{FF2B5EF4-FFF2-40B4-BE49-F238E27FC236}">
                <a16:creationId xmlns:a16="http://schemas.microsoft.com/office/drawing/2014/main" id="{90AF3215-66D6-7012-E466-E9567A54D3EC}"/>
              </a:ext>
            </a:extLst>
          </p:cNvPr>
          <p:cNvSpPr txBox="1"/>
          <p:nvPr/>
        </p:nvSpPr>
        <p:spPr>
          <a:xfrm>
            <a:off x="329766" y="2685775"/>
            <a:ext cx="48583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http://www.charts.noaa.gov/MCD/Dole.shtml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013063-4839-7F69-1102-732CC13D3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398" y="3280864"/>
            <a:ext cx="6864691" cy="21033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8996EC-284E-1047-379A-786209D68A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123" y="5808784"/>
            <a:ext cx="8742422" cy="536494"/>
          </a:xfrm>
          <a:prstGeom prst="rect">
            <a:avLst/>
          </a:prstGeom>
        </p:spPr>
      </p:pic>
      <p:sp>
        <p:nvSpPr>
          <p:cNvPr id="16" name="Google Shape;256;p5">
            <a:extLst>
              <a:ext uri="{FF2B5EF4-FFF2-40B4-BE49-F238E27FC236}">
                <a16:creationId xmlns:a16="http://schemas.microsoft.com/office/drawing/2014/main" id="{D0C43073-6476-7DB2-437F-C0A828244E4C}"/>
              </a:ext>
            </a:extLst>
          </p:cNvPr>
          <p:cNvSpPr/>
          <p:nvPr/>
        </p:nvSpPr>
        <p:spPr>
          <a:xfrm>
            <a:off x="2209800" y="4478411"/>
            <a:ext cx="990600" cy="413327"/>
          </a:xfrm>
          <a:prstGeom prst="ellipse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9E60BE7-5E7E-EA6C-E587-EFC4159F3E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7600" y="5705143"/>
            <a:ext cx="1237595" cy="371888"/>
          </a:xfrm>
          <a:prstGeom prst="rect">
            <a:avLst/>
          </a:prstGeom>
        </p:spPr>
      </p:pic>
      <p:cxnSp>
        <p:nvCxnSpPr>
          <p:cNvPr id="18" name="Google Shape;257;p5">
            <a:extLst>
              <a:ext uri="{FF2B5EF4-FFF2-40B4-BE49-F238E27FC236}">
                <a16:creationId xmlns:a16="http://schemas.microsoft.com/office/drawing/2014/main" id="{3E869B71-78F2-F48D-A5AC-3C4C5CDE7F41}"/>
              </a:ext>
            </a:extLst>
          </p:cNvPr>
          <p:cNvCxnSpPr>
            <a:cxnSpLocks/>
          </p:cNvCxnSpPr>
          <p:nvPr/>
        </p:nvCxnSpPr>
        <p:spPr>
          <a:xfrm>
            <a:off x="3058319" y="4717441"/>
            <a:ext cx="4790281" cy="1147766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71481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Check Notice To Mariners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C22CD1-AB0E-2677-72DA-0E87B67BC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0" y="1704606"/>
            <a:ext cx="5627096" cy="335309"/>
          </a:xfrm>
          <a:prstGeom prst="rect">
            <a:avLst/>
          </a:prstGeom>
        </p:spPr>
      </p:pic>
      <p:sp>
        <p:nvSpPr>
          <p:cNvPr id="4" name="Google Shape;272;p6">
            <a:extLst>
              <a:ext uri="{FF2B5EF4-FFF2-40B4-BE49-F238E27FC236}">
                <a16:creationId xmlns:a16="http://schemas.microsoft.com/office/drawing/2014/main" id="{7066CE3A-8CFF-79D7-030F-63EA0D983EA5}"/>
              </a:ext>
            </a:extLst>
          </p:cNvPr>
          <p:cNvSpPr/>
          <p:nvPr/>
        </p:nvSpPr>
        <p:spPr>
          <a:xfrm>
            <a:off x="36513" y="2100905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https://msi.nga.mil/NGAPortal/MSI.portal?_nfpb=true&amp;_st=&amp;_pageLabel=msi_portal_page_61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735F4-09FC-7B28-3423-A53E7FD70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53" y="3013091"/>
            <a:ext cx="3158002" cy="3475021"/>
          </a:xfrm>
          <a:prstGeom prst="rect">
            <a:avLst/>
          </a:prstGeom>
        </p:spPr>
      </p:pic>
      <p:pic>
        <p:nvPicPr>
          <p:cNvPr id="19" name="Google Shape;266;p6">
            <a:extLst>
              <a:ext uri="{FF2B5EF4-FFF2-40B4-BE49-F238E27FC236}">
                <a16:creationId xmlns:a16="http://schemas.microsoft.com/office/drawing/2014/main" id="{B8E7EF4C-C40F-D9F1-3421-29FB7D43E91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81528" y="2754530"/>
            <a:ext cx="5627096" cy="36837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69;p6">
            <a:extLst>
              <a:ext uri="{FF2B5EF4-FFF2-40B4-BE49-F238E27FC236}">
                <a16:creationId xmlns:a16="http://schemas.microsoft.com/office/drawing/2014/main" id="{2CE051EB-E081-EACC-2365-D3E3064961F9}"/>
              </a:ext>
            </a:extLst>
          </p:cNvPr>
          <p:cNvCxnSpPr>
            <a:cxnSpLocks/>
          </p:cNvCxnSpPr>
          <p:nvPr/>
        </p:nvCxnSpPr>
        <p:spPr>
          <a:xfrm>
            <a:off x="4420168" y="1974060"/>
            <a:ext cx="2438400" cy="1444500"/>
          </a:xfrm>
          <a:prstGeom prst="bentConnector3">
            <a:avLst>
              <a:gd name="adj1" fmla="val 100243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271;p6">
            <a:extLst>
              <a:ext uri="{FF2B5EF4-FFF2-40B4-BE49-F238E27FC236}">
                <a16:creationId xmlns:a16="http://schemas.microsoft.com/office/drawing/2014/main" id="{D4FED781-C026-DF25-4FA2-77A56430EB99}"/>
              </a:ext>
            </a:extLst>
          </p:cNvPr>
          <p:cNvCxnSpPr>
            <a:cxnSpLocks/>
          </p:cNvCxnSpPr>
          <p:nvPr/>
        </p:nvCxnSpPr>
        <p:spPr>
          <a:xfrm flipH="1">
            <a:off x="2895600" y="4343400"/>
            <a:ext cx="2057400" cy="1143000"/>
          </a:xfrm>
          <a:prstGeom prst="straightConnector1">
            <a:avLst/>
          </a:prstGeom>
          <a:noFill/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4303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Example of Chart Corrections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NN220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55ABEF-9564-775E-683A-5B822FA8F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26027"/>
            <a:ext cx="6370872" cy="3560373"/>
          </a:xfrm>
          <a:prstGeom prst="rect">
            <a:avLst/>
          </a:prstGeom>
        </p:spPr>
      </p:pic>
      <p:sp>
        <p:nvSpPr>
          <p:cNvPr id="14" name="Google Shape;281;p7">
            <a:extLst>
              <a:ext uri="{FF2B5EF4-FFF2-40B4-BE49-F238E27FC236}">
                <a16:creationId xmlns:a16="http://schemas.microsoft.com/office/drawing/2014/main" id="{D97544E2-4C2E-0FD7-CD3F-D2419D168229}"/>
              </a:ext>
            </a:extLst>
          </p:cNvPr>
          <p:cNvSpPr txBox="1"/>
          <p:nvPr/>
        </p:nvSpPr>
        <p:spPr>
          <a:xfrm>
            <a:off x="6965005" y="2400425"/>
            <a:ext cx="1981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 One Chapter + Line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80E43-500F-27D0-737A-F23F42B69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5496" y="3957475"/>
            <a:ext cx="2048434" cy="15972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3668F9-F532-55A8-4CD9-273F5BDACC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9744" y="2281878"/>
            <a:ext cx="560881" cy="359695"/>
          </a:xfrm>
          <a:prstGeom prst="rect">
            <a:avLst/>
          </a:prstGeom>
        </p:spPr>
      </p:pic>
      <p:cxnSp>
        <p:nvCxnSpPr>
          <p:cNvPr id="17" name="Google Shape;280;p7">
            <a:extLst>
              <a:ext uri="{FF2B5EF4-FFF2-40B4-BE49-F238E27FC236}">
                <a16:creationId xmlns:a16="http://schemas.microsoft.com/office/drawing/2014/main" id="{D4439F38-6A6B-F4E7-10B7-8DFA4E75ADE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419600" y="2514600"/>
            <a:ext cx="2545405" cy="20899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23" name="Google Shape;283;p7">
            <a:extLst>
              <a:ext uri="{FF2B5EF4-FFF2-40B4-BE49-F238E27FC236}">
                <a16:creationId xmlns:a16="http://schemas.microsoft.com/office/drawing/2014/main" id="{4F71C140-3421-EE05-635F-4CB0EF52DC63}"/>
              </a:ext>
            </a:extLst>
          </p:cNvPr>
          <p:cNvCxnSpPr>
            <a:cxnSpLocks/>
          </p:cNvCxnSpPr>
          <p:nvPr/>
        </p:nvCxnSpPr>
        <p:spPr>
          <a:xfrm>
            <a:off x="4230625" y="4267200"/>
            <a:ext cx="2932175" cy="533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93750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2_Default Design">
  <a:themeElements>
    <a:clrScheme name="">
      <a:dk1>
        <a:srgbClr val="0033CC"/>
      </a:dk1>
      <a:lt1>
        <a:srgbClr val="FFFFFF"/>
      </a:lt1>
      <a:dk2>
        <a:srgbClr val="0033CC"/>
      </a:dk2>
      <a:lt2>
        <a:srgbClr val="000000"/>
      </a:lt2>
      <a:accent1>
        <a:srgbClr val="0033CC"/>
      </a:accent1>
      <a:accent2>
        <a:srgbClr val="0033CC"/>
      </a:accent2>
      <a:accent3>
        <a:srgbClr val="FFFFFF"/>
      </a:accent3>
      <a:accent4>
        <a:srgbClr val="002AAE"/>
      </a:accent4>
      <a:accent5>
        <a:srgbClr val="AAADE2"/>
      </a:accent5>
      <a:accent6>
        <a:srgbClr val="002DB9"/>
      </a:accent6>
      <a:hlink>
        <a:srgbClr val="FF0000"/>
      </a:hlink>
      <a:folHlink>
        <a:srgbClr val="0033CC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0000"/>
        </a:dk1>
        <a:lt1>
          <a:srgbClr val="FFFFFF"/>
        </a:lt1>
        <a:dk2>
          <a:srgbClr val="404040"/>
        </a:dk2>
        <a:lt2>
          <a:srgbClr val="000000"/>
        </a:lt2>
        <a:accent1>
          <a:srgbClr val="2F2F2F"/>
        </a:accent1>
        <a:accent2>
          <a:srgbClr val="5F5F5F"/>
        </a:accent2>
        <a:accent3>
          <a:srgbClr val="AFAFAF"/>
        </a:accent3>
        <a:accent4>
          <a:srgbClr val="DADADA"/>
        </a:accent4>
        <a:accent5>
          <a:srgbClr val="ADADAD"/>
        </a:accent5>
        <a:accent6>
          <a:srgbClr val="555555"/>
        </a:accent6>
        <a:hlink>
          <a:srgbClr val="727272"/>
        </a:hlink>
        <a:folHlink>
          <a:srgbClr val="8F8F8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64971</TotalTime>
  <Words>1368</Words>
  <Application>Microsoft Office PowerPoint</Application>
  <PresentationFormat>On-screen Show (4:3)</PresentationFormat>
  <Paragraphs>224</Paragraphs>
  <Slides>27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ＭＳ Ｐゴシック</vt:lpstr>
      <vt:lpstr>Arial</vt:lpstr>
      <vt:lpstr>Arial Narrow</vt:lpstr>
      <vt:lpstr>Calibri</vt:lpstr>
      <vt:lpstr>Times New Roman</vt:lpstr>
      <vt:lpstr>2_Default Design</vt:lpstr>
      <vt:lpstr>Office Theme</vt:lpstr>
      <vt:lpstr>Photo Editor Photo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Commissioning / Graduation</dc:title>
  <dc:creator>Maintenance</dc:creator>
  <cp:lastModifiedBy>Wilhelm, Robert G LT USN USNA Annapolis</cp:lastModifiedBy>
  <cp:revision>2307</cp:revision>
  <cp:lastPrinted>2021-08-23T23:35:31Z</cp:lastPrinted>
  <dcterms:created xsi:type="dcterms:W3CDTF">2008-08-04T12:05:44Z</dcterms:created>
  <dcterms:modified xsi:type="dcterms:W3CDTF">2023-05-24T14:27:33Z</dcterms:modified>
</cp:coreProperties>
</file>